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5143500" cx="9144000"/>
  <p:notesSz cx="6858000" cy="9144000"/>
  <p:embeddedFontLst>
    <p:embeddedFont>
      <p:font typeface="Outfit"/>
      <p:regular r:id="rId19"/>
      <p:bold r:id="rId20"/>
    </p:embeddedFont>
    <p:embeddedFont>
      <p:font typeface="Outfit Medium"/>
      <p:regular r:id="rId21"/>
      <p:bold r:id="rId22"/>
    </p:embeddedFont>
    <p:embeddedFont>
      <p:font typeface="DM Sans"/>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Outfit-bold.fntdata"/><Relationship Id="rId22" Type="http://schemas.openxmlformats.org/officeDocument/2006/relationships/font" Target="fonts/OutfitMedium-bold.fntdata"/><Relationship Id="rId21" Type="http://schemas.openxmlformats.org/officeDocument/2006/relationships/font" Target="fonts/OutfitMedium-regular.fntdata"/><Relationship Id="rId24" Type="http://schemas.openxmlformats.org/officeDocument/2006/relationships/font" Target="fonts/DMSans-bold.fntdata"/><Relationship Id="rId23" Type="http://schemas.openxmlformats.org/officeDocument/2006/relationships/font" Target="fonts/DMSans-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DMSans-boldItalic.fntdata"/><Relationship Id="rId25" Type="http://schemas.openxmlformats.org/officeDocument/2006/relationships/font" Target="fonts/DMSans-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font" Target="fonts/Outfit-regular.fntdata"/><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g4dfce81f19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6" name="Google Shape;336;g4dfce81f19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Caden</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2" name="Shape 492"/>
        <p:cNvGrpSpPr/>
        <p:nvPr/>
      </p:nvGrpSpPr>
      <p:grpSpPr>
        <a:xfrm>
          <a:off x="0" y="0"/>
          <a:ext cx="0" cy="0"/>
          <a:chOff x="0" y="0"/>
          <a:chExt cx="0" cy="0"/>
        </a:xfrm>
      </p:grpSpPr>
      <p:sp>
        <p:nvSpPr>
          <p:cNvPr id="493" name="Google Shape;493;g34e0c4a2ac0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4" name="Google Shape;494;g34e0c4a2ac0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0" name="Shape 500"/>
        <p:cNvGrpSpPr/>
        <p:nvPr/>
      </p:nvGrpSpPr>
      <p:grpSpPr>
        <a:xfrm>
          <a:off x="0" y="0"/>
          <a:ext cx="0" cy="0"/>
          <a:chOff x="0" y="0"/>
          <a:chExt cx="0" cy="0"/>
        </a:xfrm>
      </p:grpSpPr>
      <p:sp>
        <p:nvSpPr>
          <p:cNvPr id="501" name="Google Shape;501;g3525536a143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2" name="Google Shape;502;g3525536a143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Caden</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7" name="Shape 507"/>
        <p:cNvGrpSpPr/>
        <p:nvPr/>
      </p:nvGrpSpPr>
      <p:grpSpPr>
        <a:xfrm>
          <a:off x="0" y="0"/>
          <a:ext cx="0" cy="0"/>
          <a:chOff x="0" y="0"/>
          <a:chExt cx="0" cy="0"/>
        </a:xfrm>
      </p:grpSpPr>
      <p:sp>
        <p:nvSpPr>
          <p:cNvPr id="508" name="Google Shape;508;g34e0c4a2ac0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9" name="Google Shape;509;g34e0c4a2ac0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Caden</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7" name="Shape 517"/>
        <p:cNvGrpSpPr/>
        <p:nvPr/>
      </p:nvGrpSpPr>
      <p:grpSpPr>
        <a:xfrm>
          <a:off x="0" y="0"/>
          <a:ext cx="0" cy="0"/>
          <a:chOff x="0" y="0"/>
          <a:chExt cx="0" cy="0"/>
        </a:xfrm>
      </p:grpSpPr>
      <p:sp>
        <p:nvSpPr>
          <p:cNvPr id="518" name="Google Shape;518;g3525536a143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9" name="Google Shape;519;g3525536a143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Caden</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2" name="Shape 542"/>
        <p:cNvGrpSpPr/>
        <p:nvPr/>
      </p:nvGrpSpPr>
      <p:grpSpPr>
        <a:xfrm>
          <a:off x="0" y="0"/>
          <a:ext cx="0" cy="0"/>
          <a:chOff x="0" y="0"/>
          <a:chExt cx="0" cy="0"/>
        </a:xfrm>
      </p:grpSpPr>
      <p:sp>
        <p:nvSpPr>
          <p:cNvPr id="543" name="Google Shape;543;g54dda1946d_6_3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4" name="Google Shape;544;g54dda1946d_6_3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Caden</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g54dda1946d_6_3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4" name="Google Shape;364;g54dda1946d_6_3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Caden</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g14072739ea5_1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9" name="Google Shape;389;g14072739ea5_1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Caden</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g3525536a14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5" name="Google Shape;395;g3525536a14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Caden</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g54dda1946d_6_3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0" name="Google Shape;420;g54dda1946d_6_3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Caden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3" name="Shape 443"/>
        <p:cNvGrpSpPr/>
        <p:nvPr/>
      </p:nvGrpSpPr>
      <p:grpSpPr>
        <a:xfrm>
          <a:off x="0" y="0"/>
          <a:ext cx="0" cy="0"/>
          <a:chOff x="0" y="0"/>
          <a:chExt cx="0" cy="0"/>
        </a:xfrm>
      </p:grpSpPr>
      <p:sp>
        <p:nvSpPr>
          <p:cNvPr id="444" name="Google Shape;444;g3525536a143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5" name="Google Shape;445;g3525536a143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7" name="Shape 457"/>
        <p:cNvGrpSpPr/>
        <p:nvPr/>
      </p:nvGrpSpPr>
      <p:grpSpPr>
        <a:xfrm>
          <a:off x="0" y="0"/>
          <a:ext cx="0" cy="0"/>
          <a:chOff x="0" y="0"/>
          <a:chExt cx="0" cy="0"/>
        </a:xfrm>
      </p:grpSpPr>
      <p:sp>
        <p:nvSpPr>
          <p:cNvPr id="458" name="Google Shape;458;g34e0c4a2ac0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9" name="Google Shape;459;g34e0c4a2ac0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3" name="Shape 463"/>
        <p:cNvGrpSpPr/>
        <p:nvPr/>
      </p:nvGrpSpPr>
      <p:grpSpPr>
        <a:xfrm>
          <a:off x="0" y="0"/>
          <a:ext cx="0" cy="0"/>
          <a:chOff x="0" y="0"/>
          <a:chExt cx="0" cy="0"/>
        </a:xfrm>
      </p:grpSpPr>
      <p:sp>
        <p:nvSpPr>
          <p:cNvPr id="464" name="Google Shape;464;g54dda1946d_6_3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5" name="Google Shape;465;g54dda1946d_6_3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5" name="Shape 485"/>
        <p:cNvGrpSpPr/>
        <p:nvPr/>
      </p:nvGrpSpPr>
      <p:grpSpPr>
        <a:xfrm>
          <a:off x="0" y="0"/>
          <a:ext cx="0" cy="0"/>
          <a:chOff x="0" y="0"/>
          <a:chExt cx="0" cy="0"/>
        </a:xfrm>
      </p:grpSpPr>
      <p:sp>
        <p:nvSpPr>
          <p:cNvPr id="486" name="Google Shape;486;g3525536a143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7" name="Google Shape;487;g3525536a143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bit.ly/3A1uf1Q"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2"/>
          <p:cNvSpPr txBox="1"/>
          <p:nvPr>
            <p:ph type="ctrTitle"/>
          </p:nvPr>
        </p:nvSpPr>
        <p:spPr>
          <a:xfrm>
            <a:off x="713225" y="1156000"/>
            <a:ext cx="4160700" cy="2385600"/>
          </a:xfrm>
          <a:prstGeom prst="rect">
            <a:avLst/>
          </a:prstGeom>
        </p:spPr>
        <p:txBody>
          <a:bodyPr anchorCtr="0" anchor="b" bIns="91425" lIns="91425" spcFirstLastPara="1" rIns="91425" wrap="square" tIns="91425">
            <a:noAutofit/>
          </a:bodyPr>
          <a:lstStyle>
            <a:lvl1pPr lvl="0" algn="l">
              <a:spcBef>
                <a:spcPts val="0"/>
              </a:spcBef>
              <a:spcAft>
                <a:spcPts val="0"/>
              </a:spcAft>
              <a:buClr>
                <a:srgbClr val="191919"/>
              </a:buClr>
              <a:buSzPts val="5200"/>
              <a:buNone/>
              <a:defRPr sz="3600">
                <a:latin typeface="Outfit"/>
                <a:ea typeface="Outfit"/>
                <a:cs typeface="Outfit"/>
                <a:sym typeface="Outfit"/>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p:txBody>
      </p:sp>
      <p:sp>
        <p:nvSpPr>
          <p:cNvPr id="10" name="Google Shape;10;p2"/>
          <p:cNvSpPr txBox="1"/>
          <p:nvPr>
            <p:ph idx="1" type="subTitle"/>
          </p:nvPr>
        </p:nvSpPr>
        <p:spPr>
          <a:xfrm>
            <a:off x="713225" y="3541600"/>
            <a:ext cx="4160700" cy="420600"/>
          </a:xfrm>
          <a:prstGeom prst="rect">
            <a:avLst/>
          </a:prstGeom>
        </p:spPr>
        <p:txBody>
          <a:bodyPr anchorCtr="0" anchor="t" bIns="91425" lIns="91425" spcFirstLastPara="1" rIns="91425" wrap="square" tIns="91425">
            <a:noAutofit/>
          </a:bodyPr>
          <a:lstStyle>
            <a:lvl1pPr lvl="0">
              <a:spcBef>
                <a:spcPts val="0"/>
              </a:spcBef>
              <a:spcAft>
                <a:spcPts val="0"/>
              </a:spcAft>
              <a:buSzPts val="1400"/>
              <a:buNone/>
              <a:defRPr sz="15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4" name="Shape 64"/>
        <p:cNvGrpSpPr/>
        <p:nvPr/>
      </p:nvGrpSpPr>
      <p:grpSpPr>
        <a:xfrm>
          <a:off x="0" y="0"/>
          <a:ext cx="0" cy="0"/>
          <a:chOff x="0" y="0"/>
          <a:chExt cx="0" cy="0"/>
        </a:xfrm>
      </p:grpSpPr>
      <p:sp>
        <p:nvSpPr>
          <p:cNvPr id="65" name="Google Shape;65;p11"/>
          <p:cNvSpPr txBox="1"/>
          <p:nvPr>
            <p:ph hasCustomPrompt="1" type="title"/>
          </p:nvPr>
        </p:nvSpPr>
        <p:spPr>
          <a:xfrm>
            <a:off x="713225" y="1774100"/>
            <a:ext cx="4676100" cy="1098000"/>
          </a:xfrm>
          <a:prstGeom prst="rect">
            <a:avLst/>
          </a:prstGeom>
        </p:spPr>
        <p:txBody>
          <a:bodyPr anchorCtr="0" anchor="b" bIns="91425" lIns="91425" spcFirstLastPara="1" rIns="91425" wrap="square" tIns="91425">
            <a:noAutofit/>
          </a:bodyPr>
          <a:lstStyle>
            <a:lvl1pPr lvl="0" algn="l">
              <a:spcBef>
                <a:spcPts val="0"/>
              </a:spcBef>
              <a:spcAft>
                <a:spcPts val="0"/>
              </a:spcAft>
              <a:buSzPts val="9600"/>
              <a:buNone/>
              <a:defRPr sz="60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66" name="Google Shape;66;p11"/>
          <p:cNvSpPr txBox="1"/>
          <p:nvPr>
            <p:ph idx="1" type="subTitle"/>
          </p:nvPr>
        </p:nvSpPr>
        <p:spPr>
          <a:xfrm>
            <a:off x="713225" y="2872275"/>
            <a:ext cx="4676100" cy="497100"/>
          </a:xfrm>
          <a:prstGeom prst="rect">
            <a:avLst/>
          </a:prstGeom>
        </p:spPr>
        <p:txBody>
          <a:bodyPr anchorCtr="0" anchor="t" bIns="91425" lIns="91425" spcFirstLastPara="1" rIns="91425" wrap="square" tIns="91425">
            <a:noAutofit/>
          </a:bodyPr>
          <a:lstStyle>
            <a:lvl1pPr lvl="0" rtl="0">
              <a:spcBef>
                <a:spcPts val="0"/>
              </a:spcBef>
              <a:spcAft>
                <a:spcPts val="0"/>
              </a:spcAft>
              <a:buSzPts val="1600"/>
              <a:buNone/>
              <a:defRPr sz="1600"/>
            </a:lvl1pPr>
            <a:lvl2pPr lvl="1" rtl="0" algn="ctr">
              <a:lnSpc>
                <a:spcPct val="100000"/>
              </a:lnSpc>
              <a:spcBef>
                <a:spcPts val="0"/>
              </a:spcBef>
              <a:spcAft>
                <a:spcPts val="0"/>
              </a:spcAft>
              <a:buSzPts val="1600"/>
              <a:buNone/>
              <a:defRPr sz="1600"/>
            </a:lvl2pPr>
            <a:lvl3pPr lvl="2" rtl="0" algn="ctr">
              <a:lnSpc>
                <a:spcPct val="100000"/>
              </a:lnSpc>
              <a:spcBef>
                <a:spcPts val="0"/>
              </a:spcBef>
              <a:spcAft>
                <a:spcPts val="0"/>
              </a:spcAft>
              <a:buSzPts val="1600"/>
              <a:buNone/>
              <a:defRPr sz="1600"/>
            </a:lvl3pPr>
            <a:lvl4pPr lvl="3" rtl="0" algn="ctr">
              <a:lnSpc>
                <a:spcPct val="100000"/>
              </a:lnSpc>
              <a:spcBef>
                <a:spcPts val="0"/>
              </a:spcBef>
              <a:spcAft>
                <a:spcPts val="0"/>
              </a:spcAft>
              <a:buSzPts val="1600"/>
              <a:buNone/>
              <a:defRPr sz="1600"/>
            </a:lvl4pPr>
            <a:lvl5pPr lvl="4" rtl="0" algn="ctr">
              <a:lnSpc>
                <a:spcPct val="100000"/>
              </a:lnSpc>
              <a:spcBef>
                <a:spcPts val="0"/>
              </a:spcBef>
              <a:spcAft>
                <a:spcPts val="0"/>
              </a:spcAft>
              <a:buSzPts val="1600"/>
              <a:buNone/>
              <a:defRPr sz="1600"/>
            </a:lvl5pPr>
            <a:lvl6pPr lvl="5" rtl="0" algn="ctr">
              <a:lnSpc>
                <a:spcPct val="100000"/>
              </a:lnSpc>
              <a:spcBef>
                <a:spcPts val="0"/>
              </a:spcBef>
              <a:spcAft>
                <a:spcPts val="0"/>
              </a:spcAft>
              <a:buSzPts val="1600"/>
              <a:buNone/>
              <a:defRPr sz="1600"/>
            </a:lvl6pPr>
            <a:lvl7pPr lvl="6" rtl="0" algn="ctr">
              <a:lnSpc>
                <a:spcPct val="100000"/>
              </a:lnSpc>
              <a:spcBef>
                <a:spcPts val="0"/>
              </a:spcBef>
              <a:spcAft>
                <a:spcPts val="0"/>
              </a:spcAft>
              <a:buSzPts val="1600"/>
              <a:buNone/>
              <a:defRPr sz="1600"/>
            </a:lvl7pPr>
            <a:lvl8pPr lvl="7" rtl="0" algn="ctr">
              <a:lnSpc>
                <a:spcPct val="100000"/>
              </a:lnSpc>
              <a:spcBef>
                <a:spcPts val="0"/>
              </a:spcBef>
              <a:spcAft>
                <a:spcPts val="0"/>
              </a:spcAft>
              <a:buSzPts val="1600"/>
              <a:buNone/>
              <a:defRPr sz="1600"/>
            </a:lvl8pPr>
            <a:lvl9pPr lvl="8" rtl="0" algn="ctr">
              <a:lnSpc>
                <a:spcPct val="100000"/>
              </a:lnSpc>
              <a:spcBef>
                <a:spcPts val="0"/>
              </a:spcBef>
              <a:spcAft>
                <a:spcPts val="0"/>
              </a:spcAft>
              <a:buSzPts val="1600"/>
              <a:buNone/>
              <a:defRPr sz="16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7" name="Shape 67"/>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BLANK_1_1_1_1_1_1">
    <p:spTree>
      <p:nvGrpSpPr>
        <p:cNvPr id="68" name="Shape 68"/>
        <p:cNvGrpSpPr/>
        <p:nvPr/>
      </p:nvGrpSpPr>
      <p:grpSpPr>
        <a:xfrm>
          <a:off x="0" y="0"/>
          <a:ext cx="0" cy="0"/>
          <a:chOff x="0" y="0"/>
          <a:chExt cx="0" cy="0"/>
        </a:xfrm>
      </p:grpSpPr>
      <p:grpSp>
        <p:nvGrpSpPr>
          <p:cNvPr id="69" name="Google Shape;69;p13"/>
          <p:cNvGrpSpPr/>
          <p:nvPr/>
        </p:nvGrpSpPr>
        <p:grpSpPr>
          <a:xfrm>
            <a:off x="-417711" y="-428628"/>
            <a:ext cx="9979385" cy="6000759"/>
            <a:chOff x="-417711" y="-428628"/>
            <a:chExt cx="9979385" cy="6000759"/>
          </a:xfrm>
        </p:grpSpPr>
        <p:sp>
          <p:nvSpPr>
            <p:cNvPr id="70" name="Google Shape;70;p13"/>
            <p:cNvSpPr/>
            <p:nvPr/>
          </p:nvSpPr>
          <p:spPr>
            <a:xfrm>
              <a:off x="421002" y="-42862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3"/>
            <p:cNvSpPr/>
            <p:nvPr/>
          </p:nvSpPr>
          <p:spPr>
            <a:xfrm>
              <a:off x="7884277" y="-42862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3"/>
            <p:cNvSpPr/>
            <p:nvPr/>
          </p:nvSpPr>
          <p:spPr>
            <a:xfrm>
              <a:off x="8430764" y="554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3"/>
            <p:cNvSpPr/>
            <p:nvPr/>
          </p:nvSpPr>
          <p:spPr>
            <a:xfrm>
              <a:off x="8430764" y="74622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3"/>
            <p:cNvSpPr/>
            <p:nvPr/>
          </p:nvSpPr>
          <p:spPr>
            <a:xfrm>
              <a:off x="-125486" y="554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3"/>
            <p:cNvSpPr/>
            <p:nvPr/>
          </p:nvSpPr>
          <p:spPr>
            <a:xfrm>
              <a:off x="-125486" y="74622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3"/>
            <p:cNvSpPr/>
            <p:nvPr/>
          </p:nvSpPr>
          <p:spPr>
            <a:xfrm>
              <a:off x="-417711" y="460401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3"/>
            <p:cNvSpPr/>
            <p:nvPr/>
          </p:nvSpPr>
          <p:spPr>
            <a:xfrm>
              <a:off x="8722964" y="460401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8" name="Google Shape;78;p13"/>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79" name="Google Shape;79;p13"/>
          <p:cNvSpPr txBox="1"/>
          <p:nvPr>
            <p:ph idx="1" type="subTitle"/>
          </p:nvPr>
        </p:nvSpPr>
        <p:spPr>
          <a:xfrm>
            <a:off x="720000" y="2178493"/>
            <a:ext cx="23055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80" name="Google Shape;80;p13"/>
          <p:cNvSpPr txBox="1"/>
          <p:nvPr>
            <p:ph idx="2" type="subTitle"/>
          </p:nvPr>
        </p:nvSpPr>
        <p:spPr>
          <a:xfrm>
            <a:off x="3419271" y="2178493"/>
            <a:ext cx="23055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81" name="Google Shape;81;p13"/>
          <p:cNvSpPr txBox="1"/>
          <p:nvPr>
            <p:ph idx="3" type="subTitle"/>
          </p:nvPr>
        </p:nvSpPr>
        <p:spPr>
          <a:xfrm>
            <a:off x="720000" y="3911675"/>
            <a:ext cx="23055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82" name="Google Shape;82;p13"/>
          <p:cNvSpPr txBox="1"/>
          <p:nvPr>
            <p:ph idx="4" type="subTitle"/>
          </p:nvPr>
        </p:nvSpPr>
        <p:spPr>
          <a:xfrm>
            <a:off x="3419271" y="3911675"/>
            <a:ext cx="23055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83" name="Google Shape;83;p13"/>
          <p:cNvSpPr txBox="1"/>
          <p:nvPr>
            <p:ph idx="5" type="subTitle"/>
          </p:nvPr>
        </p:nvSpPr>
        <p:spPr>
          <a:xfrm>
            <a:off x="6118549" y="2178493"/>
            <a:ext cx="23055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84" name="Google Shape;84;p13"/>
          <p:cNvSpPr txBox="1"/>
          <p:nvPr>
            <p:ph idx="6" type="subTitle"/>
          </p:nvPr>
        </p:nvSpPr>
        <p:spPr>
          <a:xfrm>
            <a:off x="6118549" y="3911675"/>
            <a:ext cx="23055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85" name="Google Shape;85;p13"/>
          <p:cNvSpPr txBox="1"/>
          <p:nvPr>
            <p:ph hasCustomPrompt="1" idx="7" type="title"/>
          </p:nvPr>
        </p:nvSpPr>
        <p:spPr>
          <a:xfrm>
            <a:off x="1505400" y="1206926"/>
            <a:ext cx="734700" cy="5727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6" name="Google Shape;86;p13"/>
          <p:cNvSpPr txBox="1"/>
          <p:nvPr>
            <p:ph hasCustomPrompt="1" idx="8" type="title"/>
          </p:nvPr>
        </p:nvSpPr>
        <p:spPr>
          <a:xfrm>
            <a:off x="1505400" y="2939527"/>
            <a:ext cx="734700" cy="5727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7" name="Google Shape;87;p13"/>
          <p:cNvSpPr txBox="1"/>
          <p:nvPr>
            <p:ph hasCustomPrompt="1" idx="9" type="title"/>
          </p:nvPr>
        </p:nvSpPr>
        <p:spPr>
          <a:xfrm>
            <a:off x="4204671" y="1206926"/>
            <a:ext cx="734700" cy="5727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8" name="Google Shape;88;p13"/>
          <p:cNvSpPr txBox="1"/>
          <p:nvPr>
            <p:ph hasCustomPrompt="1" idx="13" type="title"/>
          </p:nvPr>
        </p:nvSpPr>
        <p:spPr>
          <a:xfrm>
            <a:off x="4204671" y="2939527"/>
            <a:ext cx="734700" cy="5727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9" name="Google Shape;89;p13"/>
          <p:cNvSpPr txBox="1"/>
          <p:nvPr>
            <p:ph hasCustomPrompt="1" idx="14" type="title"/>
          </p:nvPr>
        </p:nvSpPr>
        <p:spPr>
          <a:xfrm>
            <a:off x="6903950" y="1206926"/>
            <a:ext cx="734700" cy="5727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90" name="Google Shape;90;p13"/>
          <p:cNvSpPr txBox="1"/>
          <p:nvPr>
            <p:ph hasCustomPrompt="1" idx="15" type="title"/>
          </p:nvPr>
        </p:nvSpPr>
        <p:spPr>
          <a:xfrm>
            <a:off x="6903950" y="2939527"/>
            <a:ext cx="734700" cy="5727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91" name="Google Shape;91;p13"/>
          <p:cNvSpPr txBox="1"/>
          <p:nvPr>
            <p:ph idx="16" type="subTitle"/>
          </p:nvPr>
        </p:nvSpPr>
        <p:spPr>
          <a:xfrm>
            <a:off x="720000" y="1801112"/>
            <a:ext cx="2305500" cy="4848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92" name="Google Shape;92;p13"/>
          <p:cNvSpPr txBox="1"/>
          <p:nvPr>
            <p:ph idx="17" type="subTitle"/>
          </p:nvPr>
        </p:nvSpPr>
        <p:spPr>
          <a:xfrm>
            <a:off x="3419271" y="1801112"/>
            <a:ext cx="2305500" cy="4848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93" name="Google Shape;93;p13"/>
          <p:cNvSpPr txBox="1"/>
          <p:nvPr>
            <p:ph idx="18" type="subTitle"/>
          </p:nvPr>
        </p:nvSpPr>
        <p:spPr>
          <a:xfrm>
            <a:off x="6118549" y="1801112"/>
            <a:ext cx="2305500" cy="4848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94" name="Google Shape;94;p13"/>
          <p:cNvSpPr txBox="1"/>
          <p:nvPr>
            <p:ph idx="19" type="subTitle"/>
          </p:nvPr>
        </p:nvSpPr>
        <p:spPr>
          <a:xfrm>
            <a:off x="720000" y="3533775"/>
            <a:ext cx="2305500" cy="4848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95" name="Google Shape;95;p13"/>
          <p:cNvSpPr txBox="1"/>
          <p:nvPr>
            <p:ph idx="20" type="subTitle"/>
          </p:nvPr>
        </p:nvSpPr>
        <p:spPr>
          <a:xfrm>
            <a:off x="3419271" y="3533775"/>
            <a:ext cx="2305500" cy="4848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96" name="Google Shape;96;p13"/>
          <p:cNvSpPr txBox="1"/>
          <p:nvPr>
            <p:ph idx="21" type="subTitle"/>
          </p:nvPr>
        </p:nvSpPr>
        <p:spPr>
          <a:xfrm>
            <a:off x="6118549" y="3533775"/>
            <a:ext cx="2305500" cy="4848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BLANK_1_1">
    <p:spTree>
      <p:nvGrpSpPr>
        <p:cNvPr id="97" name="Shape 97"/>
        <p:cNvGrpSpPr/>
        <p:nvPr/>
      </p:nvGrpSpPr>
      <p:grpSpPr>
        <a:xfrm>
          <a:off x="0" y="0"/>
          <a:ext cx="0" cy="0"/>
          <a:chOff x="0" y="0"/>
          <a:chExt cx="0" cy="0"/>
        </a:xfrm>
      </p:grpSpPr>
      <p:grpSp>
        <p:nvGrpSpPr>
          <p:cNvPr id="98" name="Google Shape;98;p14"/>
          <p:cNvGrpSpPr/>
          <p:nvPr/>
        </p:nvGrpSpPr>
        <p:grpSpPr>
          <a:xfrm>
            <a:off x="-247298" y="-446215"/>
            <a:ext cx="9638600" cy="6030088"/>
            <a:chOff x="-247298" y="-446215"/>
            <a:chExt cx="9638600" cy="6030088"/>
          </a:xfrm>
        </p:grpSpPr>
        <p:sp>
          <p:nvSpPr>
            <p:cNvPr id="99" name="Google Shape;99;p14"/>
            <p:cNvSpPr/>
            <p:nvPr/>
          </p:nvSpPr>
          <p:spPr>
            <a:xfrm>
              <a:off x="-247298"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4"/>
            <p:cNvSpPr/>
            <p:nvPr/>
          </p:nvSpPr>
          <p:spPr>
            <a:xfrm>
              <a:off x="293542"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4"/>
            <p:cNvSpPr/>
            <p:nvPr/>
          </p:nvSpPr>
          <p:spPr>
            <a:xfrm flipH="1">
              <a:off x="8552592"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4"/>
            <p:cNvSpPr/>
            <p:nvPr/>
          </p:nvSpPr>
          <p:spPr>
            <a:xfrm flipH="1">
              <a:off x="8011752"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4"/>
            <p:cNvSpPr/>
            <p:nvPr/>
          </p:nvSpPr>
          <p:spPr>
            <a:xfrm flipH="1" rot="10800000">
              <a:off x="-247298" y="496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4"/>
            <p:cNvSpPr/>
            <p:nvPr/>
          </p:nvSpPr>
          <p:spPr>
            <a:xfrm flipH="1" rot="10800000">
              <a:off x="293542" y="-44621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4"/>
            <p:cNvSpPr/>
            <p:nvPr/>
          </p:nvSpPr>
          <p:spPr>
            <a:xfrm rot="10800000">
              <a:off x="8552592" y="496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4"/>
            <p:cNvSpPr/>
            <p:nvPr/>
          </p:nvSpPr>
          <p:spPr>
            <a:xfrm rot="10800000">
              <a:off x="8011752" y="-44621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7" name="Google Shape;107;p14"/>
          <p:cNvSpPr txBox="1"/>
          <p:nvPr>
            <p:ph type="title"/>
          </p:nvPr>
        </p:nvSpPr>
        <p:spPr>
          <a:xfrm>
            <a:off x="1226425" y="3229500"/>
            <a:ext cx="6691200" cy="5478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sz="2400"/>
            </a:lvl1pPr>
            <a:lvl2pPr lvl="1" rtl="0" algn="ctr">
              <a:spcBef>
                <a:spcPts val="0"/>
              </a:spcBef>
              <a:spcAft>
                <a:spcPts val="0"/>
              </a:spcAft>
              <a:buSzPts val="3000"/>
              <a:buNone/>
              <a:defRPr sz="3000"/>
            </a:lvl2pPr>
            <a:lvl3pPr lvl="2" rtl="0" algn="ctr">
              <a:spcBef>
                <a:spcPts val="0"/>
              </a:spcBef>
              <a:spcAft>
                <a:spcPts val="0"/>
              </a:spcAft>
              <a:buSzPts val="3000"/>
              <a:buNone/>
              <a:defRPr sz="3000"/>
            </a:lvl3pPr>
            <a:lvl4pPr lvl="3" rtl="0" algn="ctr">
              <a:spcBef>
                <a:spcPts val="0"/>
              </a:spcBef>
              <a:spcAft>
                <a:spcPts val="0"/>
              </a:spcAft>
              <a:buSzPts val="3000"/>
              <a:buNone/>
              <a:defRPr sz="3000"/>
            </a:lvl4pPr>
            <a:lvl5pPr lvl="4" rtl="0" algn="ctr">
              <a:spcBef>
                <a:spcPts val="0"/>
              </a:spcBef>
              <a:spcAft>
                <a:spcPts val="0"/>
              </a:spcAft>
              <a:buSzPts val="3000"/>
              <a:buNone/>
              <a:defRPr sz="3000"/>
            </a:lvl5pPr>
            <a:lvl6pPr lvl="5" rtl="0" algn="ctr">
              <a:spcBef>
                <a:spcPts val="0"/>
              </a:spcBef>
              <a:spcAft>
                <a:spcPts val="0"/>
              </a:spcAft>
              <a:buSzPts val="3000"/>
              <a:buNone/>
              <a:defRPr sz="3000"/>
            </a:lvl6pPr>
            <a:lvl7pPr lvl="6" rtl="0" algn="ctr">
              <a:spcBef>
                <a:spcPts val="0"/>
              </a:spcBef>
              <a:spcAft>
                <a:spcPts val="0"/>
              </a:spcAft>
              <a:buSzPts val="3000"/>
              <a:buNone/>
              <a:defRPr sz="3000"/>
            </a:lvl7pPr>
            <a:lvl8pPr lvl="7" rtl="0" algn="ctr">
              <a:spcBef>
                <a:spcPts val="0"/>
              </a:spcBef>
              <a:spcAft>
                <a:spcPts val="0"/>
              </a:spcAft>
              <a:buSzPts val="3000"/>
              <a:buNone/>
              <a:defRPr sz="3000"/>
            </a:lvl8pPr>
            <a:lvl9pPr lvl="8" rtl="0" algn="ctr">
              <a:spcBef>
                <a:spcPts val="0"/>
              </a:spcBef>
              <a:spcAft>
                <a:spcPts val="0"/>
              </a:spcAft>
              <a:buSzPts val="3000"/>
              <a:buNone/>
              <a:defRPr sz="3000"/>
            </a:lvl9pPr>
          </a:lstStyle>
          <a:p/>
        </p:txBody>
      </p:sp>
      <p:sp>
        <p:nvSpPr>
          <p:cNvPr id="108" name="Google Shape;108;p14"/>
          <p:cNvSpPr txBox="1"/>
          <p:nvPr>
            <p:ph idx="1" type="subTitle"/>
          </p:nvPr>
        </p:nvSpPr>
        <p:spPr>
          <a:xfrm>
            <a:off x="1226413" y="1366200"/>
            <a:ext cx="6691200" cy="1863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3000"/>
              <a:buNone/>
              <a:defRPr sz="3000"/>
            </a:lvl1pPr>
            <a:lvl2pPr lvl="1" rtl="0" algn="ctr">
              <a:lnSpc>
                <a:spcPct val="100000"/>
              </a:lnSpc>
              <a:spcBef>
                <a:spcPts val="0"/>
              </a:spcBef>
              <a:spcAft>
                <a:spcPts val="0"/>
              </a:spcAft>
              <a:buSzPts val="3000"/>
              <a:buNone/>
              <a:defRPr sz="3000"/>
            </a:lvl2pPr>
            <a:lvl3pPr lvl="2" rtl="0" algn="ctr">
              <a:lnSpc>
                <a:spcPct val="100000"/>
              </a:lnSpc>
              <a:spcBef>
                <a:spcPts val="0"/>
              </a:spcBef>
              <a:spcAft>
                <a:spcPts val="0"/>
              </a:spcAft>
              <a:buSzPts val="3000"/>
              <a:buNone/>
              <a:defRPr sz="3000"/>
            </a:lvl3pPr>
            <a:lvl4pPr lvl="3" rtl="0" algn="ctr">
              <a:lnSpc>
                <a:spcPct val="100000"/>
              </a:lnSpc>
              <a:spcBef>
                <a:spcPts val="0"/>
              </a:spcBef>
              <a:spcAft>
                <a:spcPts val="0"/>
              </a:spcAft>
              <a:buSzPts val="3000"/>
              <a:buNone/>
              <a:defRPr sz="3000"/>
            </a:lvl4pPr>
            <a:lvl5pPr lvl="4" rtl="0" algn="ctr">
              <a:lnSpc>
                <a:spcPct val="100000"/>
              </a:lnSpc>
              <a:spcBef>
                <a:spcPts val="0"/>
              </a:spcBef>
              <a:spcAft>
                <a:spcPts val="0"/>
              </a:spcAft>
              <a:buSzPts val="3000"/>
              <a:buNone/>
              <a:defRPr sz="3000"/>
            </a:lvl5pPr>
            <a:lvl6pPr lvl="5" rtl="0" algn="ctr">
              <a:lnSpc>
                <a:spcPct val="100000"/>
              </a:lnSpc>
              <a:spcBef>
                <a:spcPts val="0"/>
              </a:spcBef>
              <a:spcAft>
                <a:spcPts val="0"/>
              </a:spcAft>
              <a:buSzPts val="3000"/>
              <a:buNone/>
              <a:defRPr sz="3000"/>
            </a:lvl6pPr>
            <a:lvl7pPr lvl="6" rtl="0" algn="ctr">
              <a:lnSpc>
                <a:spcPct val="100000"/>
              </a:lnSpc>
              <a:spcBef>
                <a:spcPts val="0"/>
              </a:spcBef>
              <a:spcAft>
                <a:spcPts val="0"/>
              </a:spcAft>
              <a:buSzPts val="3000"/>
              <a:buNone/>
              <a:defRPr sz="3000"/>
            </a:lvl7pPr>
            <a:lvl8pPr lvl="7" rtl="0" algn="ctr">
              <a:lnSpc>
                <a:spcPct val="100000"/>
              </a:lnSpc>
              <a:spcBef>
                <a:spcPts val="0"/>
              </a:spcBef>
              <a:spcAft>
                <a:spcPts val="0"/>
              </a:spcAft>
              <a:buSzPts val="3000"/>
              <a:buNone/>
              <a:defRPr sz="3000"/>
            </a:lvl8pPr>
            <a:lvl9pPr lvl="8" rtl="0" algn="ctr">
              <a:lnSpc>
                <a:spcPct val="100000"/>
              </a:lnSpc>
              <a:spcBef>
                <a:spcPts val="0"/>
              </a:spcBef>
              <a:spcAft>
                <a:spcPts val="0"/>
              </a:spcAft>
              <a:buSzPts val="3000"/>
              <a:buNone/>
              <a:defRPr sz="3000"/>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1">
  <p:cSld name="TITLE_ONLY_1">
    <p:spTree>
      <p:nvGrpSpPr>
        <p:cNvPr id="109" name="Shape 109"/>
        <p:cNvGrpSpPr/>
        <p:nvPr/>
      </p:nvGrpSpPr>
      <p:grpSpPr>
        <a:xfrm>
          <a:off x="0" y="0"/>
          <a:ext cx="0" cy="0"/>
          <a:chOff x="0" y="0"/>
          <a:chExt cx="0" cy="0"/>
        </a:xfrm>
      </p:grpSpPr>
      <p:grpSp>
        <p:nvGrpSpPr>
          <p:cNvPr id="110" name="Google Shape;110;p15"/>
          <p:cNvGrpSpPr/>
          <p:nvPr/>
        </p:nvGrpSpPr>
        <p:grpSpPr>
          <a:xfrm>
            <a:off x="-535133" y="-37823"/>
            <a:ext cx="10207495" cy="5621696"/>
            <a:chOff x="-535133" y="-37823"/>
            <a:chExt cx="10207495" cy="5621696"/>
          </a:xfrm>
        </p:grpSpPr>
        <p:sp>
          <p:nvSpPr>
            <p:cNvPr id="111" name="Google Shape;111;p15"/>
            <p:cNvSpPr/>
            <p:nvPr/>
          </p:nvSpPr>
          <p:spPr>
            <a:xfrm>
              <a:off x="-125473"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5"/>
            <p:cNvSpPr/>
            <p:nvPr/>
          </p:nvSpPr>
          <p:spPr>
            <a:xfrm>
              <a:off x="-535133"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5"/>
            <p:cNvSpPr/>
            <p:nvPr/>
          </p:nvSpPr>
          <p:spPr>
            <a:xfrm rot="10800000">
              <a:off x="8833642" y="-3782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5"/>
            <p:cNvSpPr/>
            <p:nvPr/>
          </p:nvSpPr>
          <p:spPr>
            <a:xfrm rot="10800000">
              <a:off x="8430777" y="41907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5"/>
            <p:cNvSpPr/>
            <p:nvPr/>
          </p:nvSpPr>
          <p:spPr>
            <a:xfrm flipH="1">
              <a:off x="8423992"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5"/>
            <p:cNvSpPr/>
            <p:nvPr/>
          </p:nvSpPr>
          <p:spPr>
            <a:xfrm flipH="1">
              <a:off x="8833652"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5"/>
            <p:cNvSpPr/>
            <p:nvPr/>
          </p:nvSpPr>
          <p:spPr>
            <a:xfrm flipH="1" rot="10800000">
              <a:off x="-528348" y="-3782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5"/>
            <p:cNvSpPr/>
            <p:nvPr/>
          </p:nvSpPr>
          <p:spPr>
            <a:xfrm flipH="1" rot="10800000">
              <a:off x="-125483" y="41907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2">
  <p:cSld name="TITLE_ONLY_2">
    <p:spTree>
      <p:nvGrpSpPr>
        <p:cNvPr id="120" name="Shape 120"/>
        <p:cNvGrpSpPr/>
        <p:nvPr/>
      </p:nvGrpSpPr>
      <p:grpSpPr>
        <a:xfrm>
          <a:off x="0" y="0"/>
          <a:ext cx="0" cy="0"/>
          <a:chOff x="0" y="0"/>
          <a:chExt cx="0" cy="0"/>
        </a:xfrm>
      </p:grpSpPr>
      <p:grpSp>
        <p:nvGrpSpPr>
          <p:cNvPr id="121" name="Google Shape;121;p16"/>
          <p:cNvGrpSpPr/>
          <p:nvPr/>
        </p:nvGrpSpPr>
        <p:grpSpPr>
          <a:xfrm>
            <a:off x="-247298" y="-446215"/>
            <a:ext cx="9638610" cy="6030088"/>
            <a:chOff x="-247298" y="-446215"/>
            <a:chExt cx="9638610" cy="6030088"/>
          </a:xfrm>
        </p:grpSpPr>
        <p:sp>
          <p:nvSpPr>
            <p:cNvPr id="122" name="Google Shape;122;p16"/>
            <p:cNvSpPr/>
            <p:nvPr/>
          </p:nvSpPr>
          <p:spPr>
            <a:xfrm>
              <a:off x="-125573"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6"/>
            <p:cNvSpPr/>
            <p:nvPr/>
          </p:nvSpPr>
          <p:spPr>
            <a:xfrm>
              <a:off x="-125583"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6"/>
            <p:cNvSpPr/>
            <p:nvPr/>
          </p:nvSpPr>
          <p:spPr>
            <a:xfrm flipH="1" rot="10800000">
              <a:off x="-247298" y="496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6"/>
            <p:cNvSpPr/>
            <p:nvPr/>
          </p:nvSpPr>
          <p:spPr>
            <a:xfrm flipH="1" rot="10800000">
              <a:off x="346967" y="-44621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6"/>
            <p:cNvSpPr/>
            <p:nvPr/>
          </p:nvSpPr>
          <p:spPr>
            <a:xfrm rot="10800000">
              <a:off x="7958317" y="-42862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6"/>
            <p:cNvSpPr/>
            <p:nvPr/>
          </p:nvSpPr>
          <p:spPr>
            <a:xfrm rot="10800000">
              <a:off x="8552602" y="496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6"/>
            <p:cNvSpPr/>
            <p:nvPr/>
          </p:nvSpPr>
          <p:spPr>
            <a:xfrm>
              <a:off x="8430777"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6"/>
            <p:cNvSpPr/>
            <p:nvPr/>
          </p:nvSpPr>
          <p:spPr>
            <a:xfrm>
              <a:off x="8430767"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0" name="Google Shape;130;p1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3">
  <p:cSld name="TITLE_ONLY_3">
    <p:spTree>
      <p:nvGrpSpPr>
        <p:cNvPr id="131" name="Shape 131"/>
        <p:cNvGrpSpPr/>
        <p:nvPr/>
      </p:nvGrpSpPr>
      <p:grpSpPr>
        <a:xfrm>
          <a:off x="0" y="0"/>
          <a:ext cx="0" cy="0"/>
          <a:chOff x="0" y="0"/>
          <a:chExt cx="0" cy="0"/>
        </a:xfrm>
      </p:grpSpPr>
      <p:grpSp>
        <p:nvGrpSpPr>
          <p:cNvPr id="132" name="Google Shape;132;p17"/>
          <p:cNvGrpSpPr/>
          <p:nvPr/>
        </p:nvGrpSpPr>
        <p:grpSpPr>
          <a:xfrm>
            <a:off x="-548808" y="-584898"/>
            <a:ext cx="10241610" cy="6168779"/>
            <a:chOff x="-548808" y="-584898"/>
            <a:chExt cx="10241610" cy="6168779"/>
          </a:xfrm>
        </p:grpSpPr>
        <p:sp>
          <p:nvSpPr>
            <p:cNvPr id="133" name="Google Shape;133;p17"/>
            <p:cNvSpPr/>
            <p:nvPr/>
          </p:nvSpPr>
          <p:spPr>
            <a:xfrm>
              <a:off x="293877" y="461576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7"/>
            <p:cNvSpPr/>
            <p:nvPr/>
          </p:nvSpPr>
          <p:spPr>
            <a:xfrm flipH="1">
              <a:off x="8011752"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7"/>
            <p:cNvSpPr/>
            <p:nvPr/>
          </p:nvSpPr>
          <p:spPr>
            <a:xfrm flipH="1" rot="10800000">
              <a:off x="-129123" y="449664"/>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7"/>
            <p:cNvSpPr/>
            <p:nvPr/>
          </p:nvSpPr>
          <p:spPr>
            <a:xfrm flipH="1" rot="10800000">
              <a:off x="-548808" y="4497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7"/>
            <p:cNvSpPr/>
            <p:nvPr/>
          </p:nvSpPr>
          <p:spPr>
            <a:xfrm>
              <a:off x="185192" y="-58489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7"/>
            <p:cNvSpPr/>
            <p:nvPr/>
          </p:nvSpPr>
          <p:spPr>
            <a:xfrm rot="10800000">
              <a:off x="8434407" y="449664"/>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7"/>
            <p:cNvSpPr/>
            <p:nvPr/>
          </p:nvSpPr>
          <p:spPr>
            <a:xfrm rot="10800000">
              <a:off x="8854092" y="4497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7"/>
            <p:cNvSpPr/>
            <p:nvPr/>
          </p:nvSpPr>
          <p:spPr>
            <a:xfrm flipH="1">
              <a:off x="8120092" y="-58489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1" name="Google Shape;141;p17"/>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4">
  <p:cSld name="TITLE_ONLY_4">
    <p:spTree>
      <p:nvGrpSpPr>
        <p:cNvPr id="142" name="Shape 142"/>
        <p:cNvGrpSpPr/>
        <p:nvPr/>
      </p:nvGrpSpPr>
      <p:grpSpPr>
        <a:xfrm>
          <a:off x="0" y="0"/>
          <a:ext cx="0" cy="0"/>
          <a:chOff x="0" y="0"/>
          <a:chExt cx="0" cy="0"/>
        </a:xfrm>
      </p:grpSpPr>
      <p:sp>
        <p:nvSpPr>
          <p:cNvPr id="143" name="Google Shape;143;p18"/>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grpSp>
        <p:nvGrpSpPr>
          <p:cNvPr id="144" name="Google Shape;144;p18"/>
          <p:cNvGrpSpPr/>
          <p:nvPr/>
        </p:nvGrpSpPr>
        <p:grpSpPr>
          <a:xfrm>
            <a:off x="-476796" y="2900252"/>
            <a:ext cx="10097585" cy="2865204"/>
            <a:chOff x="-476796" y="2900252"/>
            <a:chExt cx="10097585" cy="2865204"/>
          </a:xfrm>
        </p:grpSpPr>
        <p:grpSp>
          <p:nvGrpSpPr>
            <p:cNvPr id="145" name="Google Shape;145;p18"/>
            <p:cNvGrpSpPr/>
            <p:nvPr/>
          </p:nvGrpSpPr>
          <p:grpSpPr>
            <a:xfrm>
              <a:off x="-476796" y="2900252"/>
              <a:ext cx="10097585" cy="2865204"/>
              <a:chOff x="-476796" y="2900252"/>
              <a:chExt cx="10097585" cy="2865204"/>
            </a:xfrm>
          </p:grpSpPr>
          <p:sp>
            <p:nvSpPr>
              <p:cNvPr id="146" name="Google Shape;146;p18"/>
              <p:cNvSpPr/>
              <p:nvPr/>
            </p:nvSpPr>
            <p:spPr>
              <a:xfrm flipH="1" rot="10800000">
                <a:off x="-266661" y="29002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8"/>
              <p:cNvSpPr/>
              <p:nvPr/>
            </p:nvSpPr>
            <p:spPr>
              <a:xfrm>
                <a:off x="-90736" y="442524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8"/>
              <p:cNvSpPr/>
              <p:nvPr/>
            </p:nvSpPr>
            <p:spPr>
              <a:xfrm>
                <a:off x="-476796" y="3522814"/>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8"/>
              <p:cNvSpPr/>
              <p:nvPr/>
            </p:nvSpPr>
            <p:spPr>
              <a:xfrm rot="10800000">
                <a:off x="8571944" y="29002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8"/>
              <p:cNvSpPr/>
              <p:nvPr/>
            </p:nvSpPr>
            <p:spPr>
              <a:xfrm flipH="1">
                <a:off x="8396019" y="442524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8"/>
              <p:cNvSpPr/>
              <p:nvPr/>
            </p:nvSpPr>
            <p:spPr>
              <a:xfrm flipH="1">
                <a:off x="8782079" y="3522814"/>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8"/>
              <p:cNvSpPr/>
              <p:nvPr/>
            </p:nvSpPr>
            <p:spPr>
              <a:xfrm rot="10800000">
                <a:off x="8009979" y="47973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3" name="Google Shape;153;p18"/>
            <p:cNvSpPr/>
            <p:nvPr/>
          </p:nvSpPr>
          <p:spPr>
            <a:xfrm flipH="1" rot="10800000">
              <a:off x="293867" y="47973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p:cSld name="CUSTOM">
    <p:spTree>
      <p:nvGrpSpPr>
        <p:cNvPr id="154" name="Shape 154"/>
        <p:cNvGrpSpPr/>
        <p:nvPr/>
      </p:nvGrpSpPr>
      <p:grpSpPr>
        <a:xfrm>
          <a:off x="0" y="0"/>
          <a:ext cx="0" cy="0"/>
          <a:chOff x="0" y="0"/>
          <a:chExt cx="0" cy="0"/>
        </a:xfrm>
      </p:grpSpPr>
      <p:grpSp>
        <p:nvGrpSpPr>
          <p:cNvPr id="155" name="Google Shape;155;p19"/>
          <p:cNvGrpSpPr/>
          <p:nvPr/>
        </p:nvGrpSpPr>
        <p:grpSpPr>
          <a:xfrm>
            <a:off x="-145083" y="-503840"/>
            <a:ext cx="9434170" cy="6151188"/>
            <a:chOff x="-145083" y="-503840"/>
            <a:chExt cx="9434170" cy="6151188"/>
          </a:xfrm>
        </p:grpSpPr>
        <p:sp>
          <p:nvSpPr>
            <p:cNvPr id="156" name="Google Shape;156;p19"/>
            <p:cNvSpPr/>
            <p:nvPr/>
          </p:nvSpPr>
          <p:spPr>
            <a:xfrm flipH="1" rot="10800000">
              <a:off x="534577" y="467922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9"/>
            <p:cNvSpPr/>
            <p:nvPr/>
          </p:nvSpPr>
          <p:spPr>
            <a:xfrm>
              <a:off x="-145073" y="392401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9"/>
            <p:cNvSpPr/>
            <p:nvPr/>
          </p:nvSpPr>
          <p:spPr>
            <a:xfrm>
              <a:off x="-145083" y="441982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9"/>
            <p:cNvSpPr/>
            <p:nvPr/>
          </p:nvSpPr>
          <p:spPr>
            <a:xfrm flipH="1">
              <a:off x="8430777" y="464432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9"/>
            <p:cNvSpPr/>
            <p:nvPr/>
          </p:nvSpPr>
          <p:spPr>
            <a:xfrm flipH="1" rot="10800000">
              <a:off x="-125483" y="-42861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9"/>
            <p:cNvSpPr/>
            <p:nvPr/>
          </p:nvSpPr>
          <p:spPr>
            <a:xfrm flipH="1">
              <a:off x="7770717" y="-50384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9"/>
            <p:cNvSpPr/>
            <p:nvPr/>
          </p:nvSpPr>
          <p:spPr>
            <a:xfrm rot="10800000">
              <a:off x="8450367" y="25137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9"/>
            <p:cNvSpPr/>
            <p:nvPr/>
          </p:nvSpPr>
          <p:spPr>
            <a:xfrm rot="10800000">
              <a:off x="8450377" y="-24444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4" name="Google Shape;164;p19"/>
          <p:cNvSpPr txBox="1"/>
          <p:nvPr>
            <p:ph type="title"/>
          </p:nvPr>
        </p:nvSpPr>
        <p:spPr>
          <a:xfrm>
            <a:off x="720000" y="1270313"/>
            <a:ext cx="3777300" cy="1709700"/>
          </a:xfrm>
          <a:prstGeom prst="rect">
            <a:avLst/>
          </a:prstGeom>
        </p:spPr>
        <p:txBody>
          <a:bodyPr anchorCtr="0" anchor="b" bIns="91425" lIns="91425" spcFirstLastPara="1" rIns="91425" wrap="square" tIns="91425">
            <a:noAutofit/>
          </a:bodyPr>
          <a:lstStyle>
            <a:lvl1pPr lvl="0" rtl="0" algn="l">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65" name="Google Shape;165;p19"/>
          <p:cNvSpPr txBox="1"/>
          <p:nvPr>
            <p:ph idx="1" type="subTitle"/>
          </p:nvPr>
        </p:nvSpPr>
        <p:spPr>
          <a:xfrm>
            <a:off x="720000" y="2979813"/>
            <a:ext cx="3777300" cy="8934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66" name="Google Shape;166;p19"/>
          <p:cNvSpPr/>
          <p:nvPr>
            <p:ph idx="2" type="pic"/>
          </p:nvPr>
        </p:nvSpPr>
        <p:spPr>
          <a:xfrm>
            <a:off x="5121925" y="1060325"/>
            <a:ext cx="3109200" cy="3109200"/>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1">
  <p:cSld name="CUSTOM_4">
    <p:spTree>
      <p:nvGrpSpPr>
        <p:cNvPr id="167" name="Shape 167"/>
        <p:cNvGrpSpPr/>
        <p:nvPr/>
      </p:nvGrpSpPr>
      <p:grpSpPr>
        <a:xfrm>
          <a:off x="0" y="0"/>
          <a:ext cx="0" cy="0"/>
          <a:chOff x="0" y="0"/>
          <a:chExt cx="0" cy="0"/>
        </a:xfrm>
      </p:grpSpPr>
      <p:grpSp>
        <p:nvGrpSpPr>
          <p:cNvPr id="168" name="Google Shape;168;p20"/>
          <p:cNvGrpSpPr/>
          <p:nvPr/>
        </p:nvGrpSpPr>
        <p:grpSpPr>
          <a:xfrm>
            <a:off x="-247298" y="-446215"/>
            <a:ext cx="9638600" cy="6030088"/>
            <a:chOff x="-247298" y="-446215"/>
            <a:chExt cx="9638600" cy="6030088"/>
          </a:xfrm>
        </p:grpSpPr>
        <p:sp>
          <p:nvSpPr>
            <p:cNvPr id="169" name="Google Shape;169;p20"/>
            <p:cNvSpPr/>
            <p:nvPr/>
          </p:nvSpPr>
          <p:spPr>
            <a:xfrm>
              <a:off x="-125473" y="44532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20"/>
            <p:cNvSpPr/>
            <p:nvPr/>
          </p:nvSpPr>
          <p:spPr>
            <a:xfrm flipH="1">
              <a:off x="8552592"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0"/>
            <p:cNvSpPr/>
            <p:nvPr/>
          </p:nvSpPr>
          <p:spPr>
            <a:xfrm flipH="1">
              <a:off x="8011752"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20"/>
            <p:cNvSpPr/>
            <p:nvPr/>
          </p:nvSpPr>
          <p:spPr>
            <a:xfrm flipH="1" rot="10800000">
              <a:off x="-247298" y="496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0"/>
            <p:cNvSpPr/>
            <p:nvPr/>
          </p:nvSpPr>
          <p:spPr>
            <a:xfrm flipH="1" rot="10800000">
              <a:off x="293542" y="-44621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0"/>
            <p:cNvSpPr/>
            <p:nvPr/>
          </p:nvSpPr>
          <p:spPr>
            <a:xfrm rot="10800000">
              <a:off x="8430767" y="-40422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0"/>
            <p:cNvSpPr/>
            <p:nvPr/>
          </p:nvSpPr>
          <p:spPr>
            <a:xfrm>
              <a:off x="-125483" y="39965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20"/>
            <p:cNvSpPr/>
            <p:nvPr/>
          </p:nvSpPr>
          <p:spPr>
            <a:xfrm>
              <a:off x="8430767" y="46839"/>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7" name="Google Shape;177;p20"/>
          <p:cNvSpPr txBox="1"/>
          <p:nvPr>
            <p:ph type="title"/>
          </p:nvPr>
        </p:nvSpPr>
        <p:spPr>
          <a:xfrm>
            <a:off x="720000" y="1637550"/>
            <a:ext cx="3597900" cy="1063200"/>
          </a:xfrm>
          <a:prstGeom prst="rect">
            <a:avLst/>
          </a:prstGeom>
        </p:spPr>
        <p:txBody>
          <a:bodyPr anchorCtr="0" anchor="b" bIns="91425" lIns="91425" spcFirstLastPara="1" rIns="91425" wrap="square" tIns="91425">
            <a:noAutofit/>
          </a:bodyPr>
          <a:lstStyle>
            <a:lvl1pPr lvl="0" rtl="0" algn="l">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78" name="Google Shape;178;p20"/>
          <p:cNvSpPr txBox="1"/>
          <p:nvPr>
            <p:ph idx="1" type="subTitle"/>
          </p:nvPr>
        </p:nvSpPr>
        <p:spPr>
          <a:xfrm>
            <a:off x="720000" y="2700750"/>
            <a:ext cx="3597900" cy="8052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1" name="Shape 11"/>
        <p:cNvGrpSpPr/>
        <p:nvPr/>
      </p:nvGrpSpPr>
      <p:grpSpPr>
        <a:xfrm>
          <a:off x="0" y="0"/>
          <a:ext cx="0" cy="0"/>
          <a:chOff x="0" y="0"/>
          <a:chExt cx="0" cy="0"/>
        </a:xfrm>
      </p:grpSpPr>
      <p:sp>
        <p:nvSpPr>
          <p:cNvPr id="12" name="Google Shape;12;p3"/>
          <p:cNvSpPr txBox="1"/>
          <p:nvPr>
            <p:ph type="title"/>
          </p:nvPr>
        </p:nvSpPr>
        <p:spPr>
          <a:xfrm>
            <a:off x="713225" y="2384250"/>
            <a:ext cx="4344300" cy="915900"/>
          </a:xfrm>
          <a:prstGeom prst="rect">
            <a:avLst/>
          </a:prstGeom>
        </p:spPr>
        <p:txBody>
          <a:bodyPr anchorCtr="0" anchor="b" bIns="91425" lIns="91425" spcFirstLastPara="1" rIns="91425" wrap="square" tIns="91425">
            <a:noAutofit/>
          </a:bodyPr>
          <a:lstStyle>
            <a:lvl1pPr lvl="0" algn="l">
              <a:spcBef>
                <a:spcPts val="0"/>
              </a:spcBef>
              <a:spcAft>
                <a:spcPts val="0"/>
              </a:spcAft>
              <a:buSzPts val="3600"/>
              <a:buNone/>
              <a:defRPr sz="5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3" name="Google Shape;13;p3"/>
          <p:cNvSpPr txBox="1"/>
          <p:nvPr>
            <p:ph hasCustomPrompt="1" idx="2" type="title"/>
          </p:nvPr>
        </p:nvSpPr>
        <p:spPr>
          <a:xfrm>
            <a:off x="713225" y="1468350"/>
            <a:ext cx="1264200" cy="915900"/>
          </a:xfrm>
          <a:prstGeom prst="rect">
            <a:avLst/>
          </a:prstGeom>
          <a:noFill/>
        </p:spPr>
        <p:txBody>
          <a:bodyPr anchorCtr="0" anchor="ctr" bIns="91425" lIns="91425" spcFirstLastPara="1" rIns="91425" wrap="square" tIns="91425">
            <a:noAutofit/>
          </a:bodyPr>
          <a:lstStyle>
            <a:lvl1pPr lvl="0" rtl="0" algn="l">
              <a:spcBef>
                <a:spcPts val="0"/>
              </a:spcBef>
              <a:spcAft>
                <a:spcPts val="0"/>
              </a:spcAft>
              <a:buClr>
                <a:schemeClr val="lt1"/>
              </a:buClr>
              <a:buSzPts val="6000"/>
              <a:buNone/>
              <a:defRPr sz="6000"/>
            </a:lvl1pPr>
            <a:lvl2pPr lvl="1" rtl="0" algn="ctr">
              <a:spcBef>
                <a:spcPts val="0"/>
              </a:spcBef>
              <a:spcAft>
                <a:spcPts val="0"/>
              </a:spcAft>
              <a:buClr>
                <a:schemeClr val="lt1"/>
              </a:buClr>
              <a:buSzPts val="6000"/>
              <a:buNone/>
              <a:defRPr sz="6000">
                <a:solidFill>
                  <a:schemeClr val="lt1"/>
                </a:solidFill>
              </a:defRPr>
            </a:lvl2pPr>
            <a:lvl3pPr lvl="2" rtl="0" algn="ctr">
              <a:spcBef>
                <a:spcPts val="0"/>
              </a:spcBef>
              <a:spcAft>
                <a:spcPts val="0"/>
              </a:spcAft>
              <a:buClr>
                <a:schemeClr val="lt1"/>
              </a:buClr>
              <a:buSzPts val="6000"/>
              <a:buNone/>
              <a:defRPr sz="6000">
                <a:solidFill>
                  <a:schemeClr val="lt1"/>
                </a:solidFill>
              </a:defRPr>
            </a:lvl3pPr>
            <a:lvl4pPr lvl="3" rtl="0" algn="ctr">
              <a:spcBef>
                <a:spcPts val="0"/>
              </a:spcBef>
              <a:spcAft>
                <a:spcPts val="0"/>
              </a:spcAft>
              <a:buClr>
                <a:schemeClr val="lt1"/>
              </a:buClr>
              <a:buSzPts val="6000"/>
              <a:buNone/>
              <a:defRPr sz="6000">
                <a:solidFill>
                  <a:schemeClr val="lt1"/>
                </a:solidFill>
              </a:defRPr>
            </a:lvl4pPr>
            <a:lvl5pPr lvl="4" rtl="0" algn="ctr">
              <a:spcBef>
                <a:spcPts val="0"/>
              </a:spcBef>
              <a:spcAft>
                <a:spcPts val="0"/>
              </a:spcAft>
              <a:buClr>
                <a:schemeClr val="lt1"/>
              </a:buClr>
              <a:buSzPts val="6000"/>
              <a:buNone/>
              <a:defRPr sz="6000">
                <a:solidFill>
                  <a:schemeClr val="lt1"/>
                </a:solidFill>
              </a:defRPr>
            </a:lvl5pPr>
            <a:lvl6pPr lvl="5" rtl="0" algn="ctr">
              <a:spcBef>
                <a:spcPts val="0"/>
              </a:spcBef>
              <a:spcAft>
                <a:spcPts val="0"/>
              </a:spcAft>
              <a:buClr>
                <a:schemeClr val="lt1"/>
              </a:buClr>
              <a:buSzPts val="6000"/>
              <a:buNone/>
              <a:defRPr sz="6000">
                <a:solidFill>
                  <a:schemeClr val="lt1"/>
                </a:solidFill>
              </a:defRPr>
            </a:lvl6pPr>
            <a:lvl7pPr lvl="6" rtl="0" algn="ctr">
              <a:spcBef>
                <a:spcPts val="0"/>
              </a:spcBef>
              <a:spcAft>
                <a:spcPts val="0"/>
              </a:spcAft>
              <a:buClr>
                <a:schemeClr val="lt1"/>
              </a:buClr>
              <a:buSzPts val="6000"/>
              <a:buNone/>
              <a:defRPr sz="6000">
                <a:solidFill>
                  <a:schemeClr val="lt1"/>
                </a:solidFill>
              </a:defRPr>
            </a:lvl7pPr>
            <a:lvl8pPr lvl="7" rtl="0" algn="ctr">
              <a:spcBef>
                <a:spcPts val="0"/>
              </a:spcBef>
              <a:spcAft>
                <a:spcPts val="0"/>
              </a:spcAft>
              <a:buClr>
                <a:schemeClr val="lt1"/>
              </a:buClr>
              <a:buSzPts val="6000"/>
              <a:buNone/>
              <a:defRPr sz="6000">
                <a:solidFill>
                  <a:schemeClr val="lt1"/>
                </a:solidFill>
              </a:defRPr>
            </a:lvl8pPr>
            <a:lvl9pPr lvl="8" rtl="0" algn="ctr">
              <a:spcBef>
                <a:spcPts val="0"/>
              </a:spcBef>
              <a:spcAft>
                <a:spcPts val="0"/>
              </a:spcAft>
              <a:buClr>
                <a:schemeClr val="lt1"/>
              </a:buClr>
              <a:buSzPts val="6000"/>
              <a:buNone/>
              <a:defRPr sz="6000">
                <a:solidFill>
                  <a:schemeClr val="lt1"/>
                </a:solidFill>
              </a:defRPr>
            </a:lvl9pPr>
          </a:lstStyle>
          <a:p>
            <a:r>
              <a:t>xx%</a:t>
            </a:r>
          </a:p>
        </p:txBody>
      </p:sp>
      <p:sp>
        <p:nvSpPr>
          <p:cNvPr id="14" name="Google Shape;14;p3"/>
          <p:cNvSpPr txBox="1"/>
          <p:nvPr>
            <p:ph idx="1" type="subTitle"/>
          </p:nvPr>
        </p:nvSpPr>
        <p:spPr>
          <a:xfrm>
            <a:off x="713225" y="3300150"/>
            <a:ext cx="4344300" cy="3750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2">
  <p:cSld name="CUSTOM_4_1">
    <p:spTree>
      <p:nvGrpSpPr>
        <p:cNvPr id="179" name="Shape 179"/>
        <p:cNvGrpSpPr/>
        <p:nvPr/>
      </p:nvGrpSpPr>
      <p:grpSpPr>
        <a:xfrm>
          <a:off x="0" y="0"/>
          <a:ext cx="0" cy="0"/>
          <a:chOff x="0" y="0"/>
          <a:chExt cx="0" cy="0"/>
        </a:xfrm>
      </p:grpSpPr>
      <p:grpSp>
        <p:nvGrpSpPr>
          <p:cNvPr id="180" name="Google Shape;180;p21"/>
          <p:cNvGrpSpPr/>
          <p:nvPr/>
        </p:nvGrpSpPr>
        <p:grpSpPr>
          <a:xfrm flipH="1">
            <a:off x="-247298" y="-446215"/>
            <a:ext cx="9638600" cy="6030088"/>
            <a:chOff x="-247298" y="-446215"/>
            <a:chExt cx="9638600" cy="6030088"/>
          </a:xfrm>
        </p:grpSpPr>
        <p:sp>
          <p:nvSpPr>
            <p:cNvPr id="181" name="Google Shape;181;p21"/>
            <p:cNvSpPr/>
            <p:nvPr/>
          </p:nvSpPr>
          <p:spPr>
            <a:xfrm>
              <a:off x="-125473" y="44532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1"/>
            <p:cNvSpPr/>
            <p:nvPr/>
          </p:nvSpPr>
          <p:spPr>
            <a:xfrm flipH="1">
              <a:off x="8552592"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1"/>
            <p:cNvSpPr/>
            <p:nvPr/>
          </p:nvSpPr>
          <p:spPr>
            <a:xfrm flipH="1">
              <a:off x="8011752"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21"/>
            <p:cNvSpPr/>
            <p:nvPr/>
          </p:nvSpPr>
          <p:spPr>
            <a:xfrm flipH="1" rot="10800000">
              <a:off x="-247298" y="496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1"/>
            <p:cNvSpPr/>
            <p:nvPr/>
          </p:nvSpPr>
          <p:spPr>
            <a:xfrm flipH="1" rot="10800000">
              <a:off x="293542" y="-44621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1"/>
            <p:cNvSpPr/>
            <p:nvPr/>
          </p:nvSpPr>
          <p:spPr>
            <a:xfrm rot="10800000">
              <a:off x="8430767" y="-40422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1"/>
            <p:cNvSpPr/>
            <p:nvPr/>
          </p:nvSpPr>
          <p:spPr>
            <a:xfrm>
              <a:off x="-125483" y="39965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1"/>
            <p:cNvSpPr/>
            <p:nvPr/>
          </p:nvSpPr>
          <p:spPr>
            <a:xfrm>
              <a:off x="8430767" y="46839"/>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9" name="Google Shape;189;p21"/>
          <p:cNvSpPr txBox="1"/>
          <p:nvPr>
            <p:ph type="title"/>
          </p:nvPr>
        </p:nvSpPr>
        <p:spPr>
          <a:xfrm>
            <a:off x="4837200" y="1796350"/>
            <a:ext cx="3593400" cy="644700"/>
          </a:xfrm>
          <a:prstGeom prst="rect">
            <a:avLst/>
          </a:prstGeom>
          <a:ln>
            <a:noFill/>
          </a:ln>
        </p:spPr>
        <p:txBody>
          <a:bodyPr anchorCtr="0" anchor="b" bIns="91425" lIns="91425" spcFirstLastPara="1" rIns="91425" wrap="square" tIns="91425">
            <a:noAutofit/>
          </a:bodyPr>
          <a:lstStyle>
            <a:lvl1pPr lvl="0" rtl="0" algn="r">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90" name="Google Shape;190;p21"/>
          <p:cNvSpPr txBox="1"/>
          <p:nvPr>
            <p:ph idx="1" type="subTitle"/>
          </p:nvPr>
        </p:nvSpPr>
        <p:spPr>
          <a:xfrm>
            <a:off x="4837375" y="2441150"/>
            <a:ext cx="3593400" cy="906000"/>
          </a:xfrm>
          <a:prstGeom prst="rect">
            <a:avLst/>
          </a:prstGeom>
          <a:ln>
            <a:noFill/>
          </a:ln>
        </p:spPr>
        <p:txBody>
          <a:bodyPr anchorCtr="0" anchor="t" bIns="91425" lIns="91425" spcFirstLastPara="1" rIns="91425" wrap="square" tIns="91425">
            <a:noAutofit/>
          </a:bodyPr>
          <a:lstStyle>
            <a:lvl1pPr lvl="0" rtl="0" algn="r">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3">
  <p:cSld name="TITLE_AND_BODY_1">
    <p:spTree>
      <p:nvGrpSpPr>
        <p:cNvPr id="191" name="Shape 191"/>
        <p:cNvGrpSpPr/>
        <p:nvPr/>
      </p:nvGrpSpPr>
      <p:grpSpPr>
        <a:xfrm>
          <a:off x="0" y="0"/>
          <a:ext cx="0" cy="0"/>
          <a:chOff x="0" y="0"/>
          <a:chExt cx="0" cy="0"/>
        </a:xfrm>
      </p:grpSpPr>
      <p:grpSp>
        <p:nvGrpSpPr>
          <p:cNvPr id="192" name="Google Shape;192;p22"/>
          <p:cNvGrpSpPr/>
          <p:nvPr/>
        </p:nvGrpSpPr>
        <p:grpSpPr>
          <a:xfrm>
            <a:off x="-247298" y="-446215"/>
            <a:ext cx="9638600" cy="6030088"/>
            <a:chOff x="-247298" y="-446215"/>
            <a:chExt cx="9638600" cy="6030088"/>
          </a:xfrm>
        </p:grpSpPr>
        <p:sp>
          <p:nvSpPr>
            <p:cNvPr id="193" name="Google Shape;193;p22"/>
            <p:cNvSpPr/>
            <p:nvPr/>
          </p:nvSpPr>
          <p:spPr>
            <a:xfrm>
              <a:off x="-247298"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22"/>
            <p:cNvSpPr/>
            <p:nvPr/>
          </p:nvSpPr>
          <p:spPr>
            <a:xfrm>
              <a:off x="293542"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2"/>
            <p:cNvSpPr/>
            <p:nvPr/>
          </p:nvSpPr>
          <p:spPr>
            <a:xfrm flipH="1">
              <a:off x="8552592"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2"/>
            <p:cNvSpPr/>
            <p:nvPr/>
          </p:nvSpPr>
          <p:spPr>
            <a:xfrm flipH="1">
              <a:off x="8011752"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2"/>
            <p:cNvSpPr/>
            <p:nvPr/>
          </p:nvSpPr>
          <p:spPr>
            <a:xfrm flipH="1" rot="10800000">
              <a:off x="-247298" y="496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2"/>
            <p:cNvSpPr/>
            <p:nvPr/>
          </p:nvSpPr>
          <p:spPr>
            <a:xfrm flipH="1" rot="10800000">
              <a:off x="293542" y="-44621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22"/>
            <p:cNvSpPr/>
            <p:nvPr/>
          </p:nvSpPr>
          <p:spPr>
            <a:xfrm rot="10800000">
              <a:off x="8552592" y="496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22"/>
            <p:cNvSpPr/>
            <p:nvPr/>
          </p:nvSpPr>
          <p:spPr>
            <a:xfrm rot="10800000">
              <a:off x="8011752" y="-44621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01" name="Google Shape;201;p22"/>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202" name="Google Shape;202;p22"/>
          <p:cNvSpPr txBox="1"/>
          <p:nvPr>
            <p:ph idx="1" type="body"/>
          </p:nvPr>
        </p:nvSpPr>
        <p:spPr>
          <a:xfrm>
            <a:off x="720000" y="1215742"/>
            <a:ext cx="7704000" cy="1022100"/>
          </a:xfrm>
          <a:prstGeom prst="rect">
            <a:avLst/>
          </a:prstGeom>
        </p:spPr>
        <p:txBody>
          <a:bodyPr anchorCtr="0" anchor="t" bIns="91425" lIns="91425" spcFirstLastPara="1" rIns="91425" wrap="square" tIns="91425">
            <a:noAutofit/>
          </a:bodyPr>
          <a:lstStyle>
            <a:lvl1pPr indent="-317500" lvl="0" marL="457200" rtl="0">
              <a:lnSpc>
                <a:spcPct val="100000"/>
              </a:lnSpc>
              <a:spcBef>
                <a:spcPts val="0"/>
              </a:spcBef>
              <a:spcAft>
                <a:spcPts val="0"/>
              </a:spcAft>
              <a:buSzPts val="1400"/>
              <a:buFont typeface="Nunito Light"/>
              <a:buChar char="●"/>
              <a:defRPr/>
            </a:lvl1pPr>
            <a:lvl2pPr indent="-317500" lvl="1" marL="914400" rtl="0">
              <a:lnSpc>
                <a:spcPct val="100000"/>
              </a:lnSpc>
              <a:spcBef>
                <a:spcPts val="0"/>
              </a:spcBef>
              <a:spcAft>
                <a:spcPts val="0"/>
              </a:spcAft>
              <a:buClr>
                <a:srgbClr val="1A1A1A"/>
              </a:buClr>
              <a:buSzPts val="1400"/>
              <a:buFont typeface="Nunito Light"/>
              <a:buChar char="○"/>
              <a:defRPr/>
            </a:lvl2pPr>
            <a:lvl3pPr indent="-317500" lvl="2" marL="1371600" rtl="0">
              <a:lnSpc>
                <a:spcPct val="100000"/>
              </a:lnSpc>
              <a:spcBef>
                <a:spcPts val="0"/>
              </a:spcBef>
              <a:spcAft>
                <a:spcPts val="0"/>
              </a:spcAft>
              <a:buClr>
                <a:srgbClr val="1A1A1A"/>
              </a:buClr>
              <a:buSzPts val="1400"/>
              <a:buFont typeface="Nunito Light"/>
              <a:buChar char="■"/>
              <a:defRPr/>
            </a:lvl3pPr>
            <a:lvl4pPr indent="-317500" lvl="3" marL="1828800" rtl="0">
              <a:lnSpc>
                <a:spcPct val="100000"/>
              </a:lnSpc>
              <a:spcBef>
                <a:spcPts val="0"/>
              </a:spcBef>
              <a:spcAft>
                <a:spcPts val="0"/>
              </a:spcAft>
              <a:buClr>
                <a:srgbClr val="1A1A1A"/>
              </a:buClr>
              <a:buSzPts val="1400"/>
              <a:buFont typeface="Nunito Light"/>
              <a:buChar char="●"/>
              <a:defRPr/>
            </a:lvl4pPr>
            <a:lvl5pPr indent="-317500" lvl="4" marL="2286000" rtl="0">
              <a:lnSpc>
                <a:spcPct val="100000"/>
              </a:lnSpc>
              <a:spcBef>
                <a:spcPts val="0"/>
              </a:spcBef>
              <a:spcAft>
                <a:spcPts val="0"/>
              </a:spcAft>
              <a:buClr>
                <a:srgbClr val="1A1A1A"/>
              </a:buClr>
              <a:buSzPts val="1400"/>
              <a:buFont typeface="Nunito Light"/>
              <a:buChar char="○"/>
              <a:defRPr/>
            </a:lvl5pPr>
            <a:lvl6pPr indent="-317500" lvl="5" marL="2743200" rtl="0">
              <a:lnSpc>
                <a:spcPct val="100000"/>
              </a:lnSpc>
              <a:spcBef>
                <a:spcPts val="0"/>
              </a:spcBef>
              <a:spcAft>
                <a:spcPts val="0"/>
              </a:spcAft>
              <a:buClr>
                <a:srgbClr val="1A1A1A"/>
              </a:buClr>
              <a:buSzPts val="1400"/>
              <a:buFont typeface="Nunito Light"/>
              <a:buChar char="■"/>
              <a:defRPr/>
            </a:lvl6pPr>
            <a:lvl7pPr indent="-317500" lvl="6" marL="3200400" rtl="0">
              <a:lnSpc>
                <a:spcPct val="100000"/>
              </a:lnSpc>
              <a:spcBef>
                <a:spcPts val="0"/>
              </a:spcBef>
              <a:spcAft>
                <a:spcPts val="0"/>
              </a:spcAft>
              <a:buClr>
                <a:srgbClr val="1A1A1A"/>
              </a:buClr>
              <a:buSzPts val="1400"/>
              <a:buFont typeface="Nunito Light"/>
              <a:buChar char="●"/>
              <a:defRPr/>
            </a:lvl7pPr>
            <a:lvl8pPr indent="-317500" lvl="7" marL="3657600" rtl="0">
              <a:lnSpc>
                <a:spcPct val="100000"/>
              </a:lnSpc>
              <a:spcBef>
                <a:spcPts val="0"/>
              </a:spcBef>
              <a:spcAft>
                <a:spcPts val="0"/>
              </a:spcAft>
              <a:buClr>
                <a:srgbClr val="1A1A1A"/>
              </a:buClr>
              <a:buSzPts val="1400"/>
              <a:buFont typeface="Nunito Light"/>
              <a:buChar char="○"/>
              <a:defRPr/>
            </a:lvl8pPr>
            <a:lvl9pPr indent="-317500" lvl="8" marL="4114800" rtl="0">
              <a:lnSpc>
                <a:spcPct val="100000"/>
              </a:lnSpc>
              <a:spcBef>
                <a:spcPts val="0"/>
              </a:spcBef>
              <a:spcAft>
                <a:spcPts val="0"/>
              </a:spcAft>
              <a:buClr>
                <a:srgbClr val="1A1A1A"/>
              </a:buClr>
              <a:buSzPts val="1400"/>
              <a:buFont typeface="Nunito Light"/>
              <a:buChar char="■"/>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4">
  <p:cSld name="TITLE_AND_BODY_1_1">
    <p:spTree>
      <p:nvGrpSpPr>
        <p:cNvPr id="203" name="Shape 203"/>
        <p:cNvGrpSpPr/>
        <p:nvPr/>
      </p:nvGrpSpPr>
      <p:grpSpPr>
        <a:xfrm>
          <a:off x="0" y="0"/>
          <a:ext cx="0" cy="0"/>
          <a:chOff x="0" y="0"/>
          <a:chExt cx="0" cy="0"/>
        </a:xfrm>
      </p:grpSpPr>
      <p:grpSp>
        <p:nvGrpSpPr>
          <p:cNvPr id="204" name="Google Shape;204;p23"/>
          <p:cNvGrpSpPr/>
          <p:nvPr/>
        </p:nvGrpSpPr>
        <p:grpSpPr>
          <a:xfrm>
            <a:off x="-535133" y="-37823"/>
            <a:ext cx="10207495" cy="5621696"/>
            <a:chOff x="-535133" y="-37823"/>
            <a:chExt cx="10207495" cy="5621696"/>
          </a:xfrm>
        </p:grpSpPr>
        <p:sp>
          <p:nvSpPr>
            <p:cNvPr id="205" name="Google Shape;205;p23"/>
            <p:cNvSpPr/>
            <p:nvPr/>
          </p:nvSpPr>
          <p:spPr>
            <a:xfrm>
              <a:off x="-125473"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3"/>
            <p:cNvSpPr/>
            <p:nvPr/>
          </p:nvSpPr>
          <p:spPr>
            <a:xfrm>
              <a:off x="-535133"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3"/>
            <p:cNvSpPr/>
            <p:nvPr/>
          </p:nvSpPr>
          <p:spPr>
            <a:xfrm rot="10800000">
              <a:off x="8833642" y="-3782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23"/>
            <p:cNvSpPr/>
            <p:nvPr/>
          </p:nvSpPr>
          <p:spPr>
            <a:xfrm rot="10800000">
              <a:off x="8430777" y="41907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3"/>
            <p:cNvSpPr/>
            <p:nvPr/>
          </p:nvSpPr>
          <p:spPr>
            <a:xfrm flipH="1">
              <a:off x="8423992"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3"/>
            <p:cNvSpPr/>
            <p:nvPr/>
          </p:nvSpPr>
          <p:spPr>
            <a:xfrm flipH="1">
              <a:off x="8833652"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3"/>
            <p:cNvSpPr/>
            <p:nvPr/>
          </p:nvSpPr>
          <p:spPr>
            <a:xfrm flipH="1" rot="10800000">
              <a:off x="-528348" y="-3782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3"/>
            <p:cNvSpPr/>
            <p:nvPr/>
          </p:nvSpPr>
          <p:spPr>
            <a:xfrm flipH="1" rot="10800000">
              <a:off x="-125483" y="41907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3" name="Google Shape;213;p23"/>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214" name="Google Shape;214;p23"/>
          <p:cNvSpPr txBox="1"/>
          <p:nvPr>
            <p:ph idx="1" type="body"/>
          </p:nvPr>
        </p:nvSpPr>
        <p:spPr>
          <a:xfrm>
            <a:off x="720000" y="1215749"/>
            <a:ext cx="7704000" cy="3145200"/>
          </a:xfrm>
          <a:prstGeom prst="rect">
            <a:avLst/>
          </a:prstGeom>
        </p:spPr>
        <p:txBody>
          <a:bodyPr anchorCtr="0" anchor="t" bIns="91425" lIns="91425" spcFirstLastPara="1" rIns="91425" wrap="square" tIns="91425">
            <a:noAutofit/>
          </a:bodyPr>
          <a:lstStyle>
            <a:lvl1pPr indent="-317500" lvl="0" marL="457200" rtl="0">
              <a:lnSpc>
                <a:spcPct val="100000"/>
              </a:lnSpc>
              <a:spcBef>
                <a:spcPts val="0"/>
              </a:spcBef>
              <a:spcAft>
                <a:spcPts val="0"/>
              </a:spcAft>
              <a:buSzPts val="1400"/>
              <a:buFont typeface="Nunito Light"/>
              <a:buChar char="●"/>
              <a:defRPr/>
            </a:lvl1pPr>
            <a:lvl2pPr indent="-317500" lvl="1" marL="914400" rtl="0">
              <a:lnSpc>
                <a:spcPct val="100000"/>
              </a:lnSpc>
              <a:spcBef>
                <a:spcPts val="0"/>
              </a:spcBef>
              <a:spcAft>
                <a:spcPts val="0"/>
              </a:spcAft>
              <a:buClr>
                <a:srgbClr val="1A1A1A"/>
              </a:buClr>
              <a:buSzPts val="1400"/>
              <a:buFont typeface="Nunito Light"/>
              <a:buChar char="○"/>
              <a:defRPr/>
            </a:lvl2pPr>
            <a:lvl3pPr indent="-317500" lvl="2" marL="1371600" rtl="0">
              <a:lnSpc>
                <a:spcPct val="100000"/>
              </a:lnSpc>
              <a:spcBef>
                <a:spcPts val="0"/>
              </a:spcBef>
              <a:spcAft>
                <a:spcPts val="0"/>
              </a:spcAft>
              <a:buClr>
                <a:srgbClr val="1A1A1A"/>
              </a:buClr>
              <a:buSzPts val="1400"/>
              <a:buFont typeface="Nunito Light"/>
              <a:buChar char="■"/>
              <a:defRPr/>
            </a:lvl3pPr>
            <a:lvl4pPr indent="-317500" lvl="3" marL="1828800" rtl="0">
              <a:lnSpc>
                <a:spcPct val="100000"/>
              </a:lnSpc>
              <a:spcBef>
                <a:spcPts val="0"/>
              </a:spcBef>
              <a:spcAft>
                <a:spcPts val="0"/>
              </a:spcAft>
              <a:buClr>
                <a:srgbClr val="1A1A1A"/>
              </a:buClr>
              <a:buSzPts val="1400"/>
              <a:buFont typeface="Nunito Light"/>
              <a:buChar char="●"/>
              <a:defRPr/>
            </a:lvl4pPr>
            <a:lvl5pPr indent="-317500" lvl="4" marL="2286000" rtl="0">
              <a:lnSpc>
                <a:spcPct val="100000"/>
              </a:lnSpc>
              <a:spcBef>
                <a:spcPts val="0"/>
              </a:spcBef>
              <a:spcAft>
                <a:spcPts val="0"/>
              </a:spcAft>
              <a:buClr>
                <a:srgbClr val="1A1A1A"/>
              </a:buClr>
              <a:buSzPts val="1400"/>
              <a:buFont typeface="Nunito Light"/>
              <a:buChar char="○"/>
              <a:defRPr/>
            </a:lvl5pPr>
            <a:lvl6pPr indent="-317500" lvl="5" marL="2743200" rtl="0">
              <a:lnSpc>
                <a:spcPct val="100000"/>
              </a:lnSpc>
              <a:spcBef>
                <a:spcPts val="0"/>
              </a:spcBef>
              <a:spcAft>
                <a:spcPts val="0"/>
              </a:spcAft>
              <a:buClr>
                <a:srgbClr val="1A1A1A"/>
              </a:buClr>
              <a:buSzPts val="1400"/>
              <a:buFont typeface="Nunito Light"/>
              <a:buChar char="■"/>
              <a:defRPr/>
            </a:lvl6pPr>
            <a:lvl7pPr indent="-317500" lvl="6" marL="3200400" rtl="0">
              <a:lnSpc>
                <a:spcPct val="100000"/>
              </a:lnSpc>
              <a:spcBef>
                <a:spcPts val="0"/>
              </a:spcBef>
              <a:spcAft>
                <a:spcPts val="0"/>
              </a:spcAft>
              <a:buClr>
                <a:srgbClr val="1A1A1A"/>
              </a:buClr>
              <a:buSzPts val="1400"/>
              <a:buFont typeface="Nunito Light"/>
              <a:buChar char="●"/>
              <a:defRPr/>
            </a:lvl7pPr>
            <a:lvl8pPr indent="-317500" lvl="7" marL="3657600" rtl="0">
              <a:lnSpc>
                <a:spcPct val="100000"/>
              </a:lnSpc>
              <a:spcBef>
                <a:spcPts val="0"/>
              </a:spcBef>
              <a:spcAft>
                <a:spcPts val="0"/>
              </a:spcAft>
              <a:buClr>
                <a:srgbClr val="1A1A1A"/>
              </a:buClr>
              <a:buSzPts val="1400"/>
              <a:buFont typeface="Nunito Light"/>
              <a:buChar char="○"/>
              <a:defRPr/>
            </a:lvl8pPr>
            <a:lvl9pPr indent="-317500" lvl="8" marL="4114800" rtl="0">
              <a:lnSpc>
                <a:spcPct val="100000"/>
              </a:lnSpc>
              <a:spcBef>
                <a:spcPts val="0"/>
              </a:spcBef>
              <a:spcAft>
                <a:spcPts val="0"/>
              </a:spcAft>
              <a:buClr>
                <a:srgbClr val="1A1A1A"/>
              </a:buClr>
              <a:buSzPts val="1400"/>
              <a:buFont typeface="Nunito Light"/>
              <a:buChar char="■"/>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1">
  <p:cSld name="TITLE_AND_TWO_COLUMNS_1">
    <p:spTree>
      <p:nvGrpSpPr>
        <p:cNvPr id="215" name="Shape 215"/>
        <p:cNvGrpSpPr/>
        <p:nvPr/>
      </p:nvGrpSpPr>
      <p:grpSpPr>
        <a:xfrm>
          <a:off x="0" y="0"/>
          <a:ext cx="0" cy="0"/>
          <a:chOff x="0" y="0"/>
          <a:chExt cx="0" cy="0"/>
        </a:xfrm>
      </p:grpSpPr>
      <p:grpSp>
        <p:nvGrpSpPr>
          <p:cNvPr id="216" name="Google Shape;216;p24"/>
          <p:cNvGrpSpPr/>
          <p:nvPr/>
        </p:nvGrpSpPr>
        <p:grpSpPr>
          <a:xfrm>
            <a:off x="-310473" y="3500727"/>
            <a:ext cx="9764950" cy="2327954"/>
            <a:chOff x="-310473" y="3500727"/>
            <a:chExt cx="9764950" cy="2327954"/>
          </a:xfrm>
        </p:grpSpPr>
        <p:sp>
          <p:nvSpPr>
            <p:cNvPr id="217" name="Google Shape;217;p24"/>
            <p:cNvSpPr/>
            <p:nvPr/>
          </p:nvSpPr>
          <p:spPr>
            <a:xfrm flipH="1" rot="10800000">
              <a:off x="927364" y="463002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4"/>
            <p:cNvSpPr/>
            <p:nvPr/>
          </p:nvSpPr>
          <p:spPr>
            <a:xfrm flipH="1" rot="10800000">
              <a:off x="273054" y="486056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4"/>
            <p:cNvSpPr/>
            <p:nvPr/>
          </p:nvSpPr>
          <p:spPr>
            <a:xfrm>
              <a:off x="-310473" y="399631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4"/>
            <p:cNvSpPr/>
            <p:nvPr/>
          </p:nvSpPr>
          <p:spPr>
            <a:xfrm>
              <a:off x="-125483" y="350072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4"/>
            <p:cNvSpPr/>
            <p:nvPr/>
          </p:nvSpPr>
          <p:spPr>
            <a:xfrm flipH="1">
              <a:off x="8615767" y="399631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4"/>
            <p:cNvSpPr/>
            <p:nvPr/>
          </p:nvSpPr>
          <p:spPr>
            <a:xfrm flipH="1">
              <a:off x="8424002" y="350072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4"/>
            <p:cNvSpPr/>
            <p:nvPr/>
          </p:nvSpPr>
          <p:spPr>
            <a:xfrm rot="10800000">
              <a:off x="7377929" y="463002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4"/>
            <p:cNvSpPr/>
            <p:nvPr/>
          </p:nvSpPr>
          <p:spPr>
            <a:xfrm rot="10800000">
              <a:off x="8032239" y="486056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25" name="Google Shape;225;p24"/>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226" name="Google Shape;226;p24"/>
          <p:cNvSpPr txBox="1"/>
          <p:nvPr>
            <p:ph idx="1" type="subTitle"/>
          </p:nvPr>
        </p:nvSpPr>
        <p:spPr>
          <a:xfrm>
            <a:off x="4821081" y="2782975"/>
            <a:ext cx="2844000" cy="11613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b="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27" name="Google Shape;227;p24"/>
          <p:cNvSpPr txBox="1"/>
          <p:nvPr>
            <p:ph idx="2" type="subTitle"/>
          </p:nvPr>
        </p:nvSpPr>
        <p:spPr>
          <a:xfrm>
            <a:off x="1478950" y="2782975"/>
            <a:ext cx="2844000" cy="11613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b="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28" name="Google Shape;228;p24"/>
          <p:cNvSpPr txBox="1"/>
          <p:nvPr>
            <p:ph idx="3" type="subTitle"/>
          </p:nvPr>
        </p:nvSpPr>
        <p:spPr>
          <a:xfrm>
            <a:off x="1478950" y="2370625"/>
            <a:ext cx="2844000" cy="558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229" name="Google Shape;229;p24"/>
          <p:cNvSpPr txBox="1"/>
          <p:nvPr>
            <p:ph idx="4" type="subTitle"/>
          </p:nvPr>
        </p:nvSpPr>
        <p:spPr>
          <a:xfrm>
            <a:off x="4821091" y="2370625"/>
            <a:ext cx="2844000" cy="558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2">
  <p:cSld name="TITLE_AND_TWO_COLUMNS_1_1">
    <p:spTree>
      <p:nvGrpSpPr>
        <p:cNvPr id="230" name="Shape 230"/>
        <p:cNvGrpSpPr/>
        <p:nvPr/>
      </p:nvGrpSpPr>
      <p:grpSpPr>
        <a:xfrm>
          <a:off x="0" y="0"/>
          <a:ext cx="0" cy="0"/>
          <a:chOff x="0" y="0"/>
          <a:chExt cx="0" cy="0"/>
        </a:xfrm>
      </p:grpSpPr>
      <p:grpSp>
        <p:nvGrpSpPr>
          <p:cNvPr id="231" name="Google Shape;231;p25"/>
          <p:cNvGrpSpPr/>
          <p:nvPr/>
        </p:nvGrpSpPr>
        <p:grpSpPr>
          <a:xfrm>
            <a:off x="-655296" y="3436585"/>
            <a:ext cx="10454595" cy="2311221"/>
            <a:chOff x="-655296" y="3436585"/>
            <a:chExt cx="10454595" cy="2311221"/>
          </a:xfrm>
        </p:grpSpPr>
        <p:sp>
          <p:nvSpPr>
            <p:cNvPr id="232" name="Google Shape;232;p25"/>
            <p:cNvSpPr/>
            <p:nvPr/>
          </p:nvSpPr>
          <p:spPr>
            <a:xfrm flipH="1" rot="10800000">
              <a:off x="-136836" y="343658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5"/>
            <p:cNvSpPr/>
            <p:nvPr/>
          </p:nvSpPr>
          <p:spPr>
            <a:xfrm>
              <a:off x="183414" y="454091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5"/>
            <p:cNvSpPr/>
            <p:nvPr/>
          </p:nvSpPr>
          <p:spPr>
            <a:xfrm flipH="1" rot="10800000">
              <a:off x="-655296" y="390306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5"/>
            <p:cNvSpPr/>
            <p:nvPr/>
          </p:nvSpPr>
          <p:spPr>
            <a:xfrm rot="10800000">
              <a:off x="8442129" y="343658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5"/>
            <p:cNvSpPr/>
            <p:nvPr/>
          </p:nvSpPr>
          <p:spPr>
            <a:xfrm flipH="1">
              <a:off x="8121879" y="454091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5"/>
            <p:cNvSpPr/>
            <p:nvPr/>
          </p:nvSpPr>
          <p:spPr>
            <a:xfrm rot="10800000">
              <a:off x="8960589" y="390306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25"/>
            <p:cNvSpPr/>
            <p:nvPr/>
          </p:nvSpPr>
          <p:spPr>
            <a:xfrm rot="10800000">
              <a:off x="7718714" y="477968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5"/>
            <p:cNvSpPr/>
            <p:nvPr/>
          </p:nvSpPr>
          <p:spPr>
            <a:xfrm rot="10800000">
              <a:off x="586589" y="477968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40" name="Google Shape;240;p2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241" name="Google Shape;241;p25"/>
          <p:cNvSpPr txBox="1"/>
          <p:nvPr>
            <p:ph idx="1" type="subTitle"/>
          </p:nvPr>
        </p:nvSpPr>
        <p:spPr>
          <a:xfrm>
            <a:off x="4646250" y="1667625"/>
            <a:ext cx="3398400" cy="18993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b="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42" name="Google Shape;242;p25"/>
          <p:cNvSpPr txBox="1"/>
          <p:nvPr>
            <p:ph idx="2" type="subTitle"/>
          </p:nvPr>
        </p:nvSpPr>
        <p:spPr>
          <a:xfrm>
            <a:off x="1099338" y="1667625"/>
            <a:ext cx="3398400" cy="18993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b="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CUSTOM_6">
    <p:spTree>
      <p:nvGrpSpPr>
        <p:cNvPr id="243" name="Shape 243"/>
        <p:cNvGrpSpPr/>
        <p:nvPr/>
      </p:nvGrpSpPr>
      <p:grpSpPr>
        <a:xfrm>
          <a:off x="0" y="0"/>
          <a:ext cx="0" cy="0"/>
          <a:chOff x="0" y="0"/>
          <a:chExt cx="0" cy="0"/>
        </a:xfrm>
      </p:grpSpPr>
      <p:grpSp>
        <p:nvGrpSpPr>
          <p:cNvPr id="244" name="Google Shape;244;p26"/>
          <p:cNvGrpSpPr/>
          <p:nvPr/>
        </p:nvGrpSpPr>
        <p:grpSpPr>
          <a:xfrm>
            <a:off x="-512036" y="-358023"/>
            <a:ext cx="10169413" cy="5930154"/>
            <a:chOff x="-512036" y="-358023"/>
            <a:chExt cx="10169413" cy="5930154"/>
          </a:xfrm>
        </p:grpSpPr>
        <p:sp>
          <p:nvSpPr>
            <p:cNvPr id="245" name="Google Shape;245;p26"/>
            <p:cNvSpPr/>
            <p:nvPr/>
          </p:nvSpPr>
          <p:spPr>
            <a:xfrm flipH="1">
              <a:off x="8430767" y="40742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26"/>
            <p:cNvSpPr/>
            <p:nvPr/>
          </p:nvSpPr>
          <p:spPr>
            <a:xfrm rot="10800000">
              <a:off x="8818667" y="182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6"/>
            <p:cNvSpPr/>
            <p:nvPr/>
          </p:nvSpPr>
          <p:spPr>
            <a:xfrm rot="10800000">
              <a:off x="8011414" y="460401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26"/>
            <p:cNvSpPr/>
            <p:nvPr/>
          </p:nvSpPr>
          <p:spPr>
            <a:xfrm flipH="1">
              <a:off x="8430777" y="-35802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26"/>
            <p:cNvSpPr/>
            <p:nvPr/>
          </p:nvSpPr>
          <p:spPr>
            <a:xfrm>
              <a:off x="-124136" y="40742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6"/>
            <p:cNvSpPr/>
            <p:nvPr/>
          </p:nvSpPr>
          <p:spPr>
            <a:xfrm flipH="1" rot="10800000">
              <a:off x="-512036" y="182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6"/>
            <p:cNvSpPr/>
            <p:nvPr/>
          </p:nvSpPr>
          <p:spPr>
            <a:xfrm flipH="1" rot="10800000">
              <a:off x="295217" y="460401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6"/>
            <p:cNvSpPr/>
            <p:nvPr/>
          </p:nvSpPr>
          <p:spPr>
            <a:xfrm>
              <a:off x="-124133" y="-35802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53" name="Google Shape;253;p2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254" name="Google Shape;254;p26"/>
          <p:cNvSpPr txBox="1"/>
          <p:nvPr>
            <p:ph idx="1" type="subTitle"/>
          </p:nvPr>
        </p:nvSpPr>
        <p:spPr>
          <a:xfrm>
            <a:off x="881225" y="2768751"/>
            <a:ext cx="2288100" cy="8955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55" name="Google Shape;255;p26"/>
          <p:cNvSpPr txBox="1"/>
          <p:nvPr>
            <p:ph idx="2" type="subTitle"/>
          </p:nvPr>
        </p:nvSpPr>
        <p:spPr>
          <a:xfrm>
            <a:off x="3427950" y="2768751"/>
            <a:ext cx="2288100" cy="8955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56" name="Google Shape;256;p26"/>
          <p:cNvSpPr txBox="1"/>
          <p:nvPr>
            <p:ph idx="3" type="subTitle"/>
          </p:nvPr>
        </p:nvSpPr>
        <p:spPr>
          <a:xfrm>
            <a:off x="5974700" y="2768751"/>
            <a:ext cx="2288100" cy="8955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57" name="Google Shape;257;p26"/>
          <p:cNvSpPr txBox="1"/>
          <p:nvPr>
            <p:ph idx="4" type="subTitle"/>
          </p:nvPr>
        </p:nvSpPr>
        <p:spPr>
          <a:xfrm>
            <a:off x="881225" y="2250275"/>
            <a:ext cx="2288100" cy="6600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258" name="Google Shape;258;p26"/>
          <p:cNvSpPr txBox="1"/>
          <p:nvPr>
            <p:ph idx="5" type="subTitle"/>
          </p:nvPr>
        </p:nvSpPr>
        <p:spPr>
          <a:xfrm>
            <a:off x="3427954" y="2250275"/>
            <a:ext cx="2288100" cy="6600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259" name="Google Shape;259;p26"/>
          <p:cNvSpPr txBox="1"/>
          <p:nvPr>
            <p:ph idx="6" type="subTitle"/>
          </p:nvPr>
        </p:nvSpPr>
        <p:spPr>
          <a:xfrm>
            <a:off x="5974700" y="2250275"/>
            <a:ext cx="2288100" cy="6600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our columns">
  <p:cSld name="CUSTOM_5">
    <p:spTree>
      <p:nvGrpSpPr>
        <p:cNvPr id="260" name="Shape 260"/>
        <p:cNvGrpSpPr/>
        <p:nvPr/>
      </p:nvGrpSpPr>
      <p:grpSpPr>
        <a:xfrm>
          <a:off x="0" y="0"/>
          <a:ext cx="0" cy="0"/>
          <a:chOff x="0" y="0"/>
          <a:chExt cx="0" cy="0"/>
        </a:xfrm>
      </p:grpSpPr>
      <p:grpSp>
        <p:nvGrpSpPr>
          <p:cNvPr id="261" name="Google Shape;261;p27"/>
          <p:cNvGrpSpPr/>
          <p:nvPr/>
        </p:nvGrpSpPr>
        <p:grpSpPr>
          <a:xfrm>
            <a:off x="-519458" y="2674710"/>
            <a:ext cx="10224210" cy="2744938"/>
            <a:chOff x="-519458" y="2674710"/>
            <a:chExt cx="10224210" cy="2744938"/>
          </a:xfrm>
        </p:grpSpPr>
        <p:sp>
          <p:nvSpPr>
            <p:cNvPr id="262" name="Google Shape;262;p27"/>
            <p:cNvSpPr/>
            <p:nvPr/>
          </p:nvSpPr>
          <p:spPr>
            <a:xfrm flipH="1" rot="10800000">
              <a:off x="-118698" y="308477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27"/>
            <p:cNvSpPr/>
            <p:nvPr/>
          </p:nvSpPr>
          <p:spPr>
            <a:xfrm flipH="1" rot="10800000">
              <a:off x="-519458" y="267471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27"/>
            <p:cNvSpPr/>
            <p:nvPr/>
          </p:nvSpPr>
          <p:spPr>
            <a:xfrm>
              <a:off x="-519448" y="395571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7"/>
            <p:cNvSpPr/>
            <p:nvPr/>
          </p:nvSpPr>
          <p:spPr>
            <a:xfrm>
              <a:off x="21392" y="445152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27"/>
            <p:cNvSpPr/>
            <p:nvPr/>
          </p:nvSpPr>
          <p:spPr>
            <a:xfrm rot="10800000">
              <a:off x="8465282" y="308477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7"/>
            <p:cNvSpPr/>
            <p:nvPr/>
          </p:nvSpPr>
          <p:spPr>
            <a:xfrm rot="10800000">
              <a:off x="8866042" y="267471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27"/>
            <p:cNvSpPr/>
            <p:nvPr/>
          </p:nvSpPr>
          <p:spPr>
            <a:xfrm flipH="1">
              <a:off x="8866032" y="395571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27"/>
            <p:cNvSpPr/>
            <p:nvPr/>
          </p:nvSpPr>
          <p:spPr>
            <a:xfrm flipH="1">
              <a:off x="8325192" y="445152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70" name="Google Shape;270;p27"/>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271" name="Google Shape;271;p27"/>
          <p:cNvSpPr txBox="1"/>
          <p:nvPr>
            <p:ph idx="1" type="subTitle"/>
          </p:nvPr>
        </p:nvSpPr>
        <p:spPr>
          <a:xfrm>
            <a:off x="1142950" y="2219063"/>
            <a:ext cx="3251700" cy="572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72" name="Google Shape;272;p27"/>
          <p:cNvSpPr txBox="1"/>
          <p:nvPr>
            <p:ph idx="2" type="subTitle"/>
          </p:nvPr>
        </p:nvSpPr>
        <p:spPr>
          <a:xfrm>
            <a:off x="4749341" y="2219063"/>
            <a:ext cx="3251700" cy="572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73" name="Google Shape;273;p27"/>
          <p:cNvSpPr txBox="1"/>
          <p:nvPr>
            <p:ph idx="3" type="subTitle"/>
          </p:nvPr>
        </p:nvSpPr>
        <p:spPr>
          <a:xfrm>
            <a:off x="1142950" y="4010313"/>
            <a:ext cx="3251700" cy="572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74" name="Google Shape;274;p27"/>
          <p:cNvSpPr txBox="1"/>
          <p:nvPr>
            <p:ph idx="4" type="subTitle"/>
          </p:nvPr>
        </p:nvSpPr>
        <p:spPr>
          <a:xfrm>
            <a:off x="4749341" y="4010313"/>
            <a:ext cx="3251700" cy="572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75" name="Google Shape;275;p27"/>
          <p:cNvSpPr txBox="1"/>
          <p:nvPr>
            <p:ph idx="5" type="subTitle"/>
          </p:nvPr>
        </p:nvSpPr>
        <p:spPr>
          <a:xfrm>
            <a:off x="1142962" y="1860588"/>
            <a:ext cx="3251700" cy="505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DM Sans"/>
                <a:ea typeface="DM Sans"/>
                <a:cs typeface="DM Sans"/>
                <a:sym typeface="DM Sans"/>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276" name="Google Shape;276;p27"/>
          <p:cNvSpPr txBox="1"/>
          <p:nvPr>
            <p:ph idx="6" type="subTitle"/>
          </p:nvPr>
        </p:nvSpPr>
        <p:spPr>
          <a:xfrm>
            <a:off x="1142962" y="3651938"/>
            <a:ext cx="3251700" cy="505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DM Sans"/>
                <a:ea typeface="DM Sans"/>
                <a:cs typeface="DM Sans"/>
                <a:sym typeface="DM Sans"/>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277" name="Google Shape;277;p27"/>
          <p:cNvSpPr txBox="1"/>
          <p:nvPr>
            <p:ph idx="7" type="subTitle"/>
          </p:nvPr>
        </p:nvSpPr>
        <p:spPr>
          <a:xfrm>
            <a:off x="4749338" y="1860588"/>
            <a:ext cx="3251700" cy="505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DM Sans"/>
                <a:ea typeface="DM Sans"/>
                <a:cs typeface="DM Sans"/>
                <a:sym typeface="DM Sans"/>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278" name="Google Shape;278;p27"/>
          <p:cNvSpPr txBox="1"/>
          <p:nvPr>
            <p:ph idx="8" type="subTitle"/>
          </p:nvPr>
        </p:nvSpPr>
        <p:spPr>
          <a:xfrm>
            <a:off x="4749338" y="3651938"/>
            <a:ext cx="3251700" cy="505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DM Sans"/>
                <a:ea typeface="DM Sans"/>
                <a:cs typeface="DM Sans"/>
                <a:sym typeface="DM Sans"/>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ix columns">
  <p:cSld name="CUSTOM_7">
    <p:spTree>
      <p:nvGrpSpPr>
        <p:cNvPr id="279" name="Shape 279"/>
        <p:cNvGrpSpPr/>
        <p:nvPr/>
      </p:nvGrpSpPr>
      <p:grpSpPr>
        <a:xfrm>
          <a:off x="0" y="0"/>
          <a:ext cx="0" cy="0"/>
          <a:chOff x="0" y="0"/>
          <a:chExt cx="0" cy="0"/>
        </a:xfrm>
      </p:grpSpPr>
      <p:grpSp>
        <p:nvGrpSpPr>
          <p:cNvPr id="280" name="Google Shape;280;p28"/>
          <p:cNvGrpSpPr/>
          <p:nvPr/>
        </p:nvGrpSpPr>
        <p:grpSpPr>
          <a:xfrm>
            <a:off x="-266473" y="3341397"/>
            <a:ext cx="9676960" cy="2321921"/>
            <a:chOff x="-266473" y="3341397"/>
            <a:chExt cx="9676960" cy="2321921"/>
          </a:xfrm>
        </p:grpSpPr>
        <p:sp>
          <p:nvSpPr>
            <p:cNvPr id="281" name="Google Shape;281;p28"/>
            <p:cNvSpPr/>
            <p:nvPr/>
          </p:nvSpPr>
          <p:spPr>
            <a:xfrm flipH="1">
              <a:off x="7441675" y="469519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28"/>
            <p:cNvSpPr/>
            <p:nvPr/>
          </p:nvSpPr>
          <p:spPr>
            <a:xfrm>
              <a:off x="863615" y="469519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28"/>
            <p:cNvSpPr/>
            <p:nvPr/>
          </p:nvSpPr>
          <p:spPr>
            <a:xfrm flipH="1" rot="10800000">
              <a:off x="-266473" y="402872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28"/>
            <p:cNvSpPr/>
            <p:nvPr/>
          </p:nvSpPr>
          <p:spPr>
            <a:xfrm>
              <a:off x="152867" y="45245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28"/>
            <p:cNvSpPr/>
            <p:nvPr/>
          </p:nvSpPr>
          <p:spPr>
            <a:xfrm flipH="1" rot="10800000">
              <a:off x="-151033" y="334139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28"/>
            <p:cNvSpPr/>
            <p:nvPr/>
          </p:nvSpPr>
          <p:spPr>
            <a:xfrm rot="10800000">
              <a:off x="8571777" y="402872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8"/>
            <p:cNvSpPr/>
            <p:nvPr/>
          </p:nvSpPr>
          <p:spPr>
            <a:xfrm flipH="1">
              <a:off x="8152437" y="45245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28"/>
            <p:cNvSpPr/>
            <p:nvPr/>
          </p:nvSpPr>
          <p:spPr>
            <a:xfrm rot="10800000">
              <a:off x="8456337" y="334139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9" name="Google Shape;289;p28"/>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290" name="Google Shape;290;p28"/>
          <p:cNvSpPr txBox="1"/>
          <p:nvPr>
            <p:ph idx="1" type="subTitle"/>
          </p:nvPr>
        </p:nvSpPr>
        <p:spPr>
          <a:xfrm>
            <a:off x="968524" y="2235613"/>
            <a:ext cx="2266200" cy="6354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91" name="Google Shape;291;p28"/>
          <p:cNvSpPr txBox="1"/>
          <p:nvPr>
            <p:ph idx="2" type="subTitle"/>
          </p:nvPr>
        </p:nvSpPr>
        <p:spPr>
          <a:xfrm>
            <a:off x="3439063" y="2235613"/>
            <a:ext cx="2265900" cy="6354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92" name="Google Shape;292;p28"/>
          <p:cNvSpPr txBox="1"/>
          <p:nvPr>
            <p:ph idx="3" type="subTitle"/>
          </p:nvPr>
        </p:nvSpPr>
        <p:spPr>
          <a:xfrm>
            <a:off x="968524" y="3967325"/>
            <a:ext cx="2266200" cy="6354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93" name="Google Shape;293;p28"/>
          <p:cNvSpPr txBox="1"/>
          <p:nvPr>
            <p:ph idx="4" type="subTitle"/>
          </p:nvPr>
        </p:nvSpPr>
        <p:spPr>
          <a:xfrm>
            <a:off x="3439063" y="3967325"/>
            <a:ext cx="2265900" cy="6354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94" name="Google Shape;294;p28"/>
          <p:cNvSpPr txBox="1"/>
          <p:nvPr>
            <p:ph idx="5" type="subTitle"/>
          </p:nvPr>
        </p:nvSpPr>
        <p:spPr>
          <a:xfrm>
            <a:off x="5909375" y="2235613"/>
            <a:ext cx="2265900" cy="6354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95" name="Google Shape;295;p28"/>
          <p:cNvSpPr txBox="1"/>
          <p:nvPr>
            <p:ph idx="6" type="subTitle"/>
          </p:nvPr>
        </p:nvSpPr>
        <p:spPr>
          <a:xfrm>
            <a:off x="5909375" y="3967325"/>
            <a:ext cx="2265900" cy="6354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96" name="Google Shape;296;p28"/>
          <p:cNvSpPr txBox="1"/>
          <p:nvPr>
            <p:ph idx="7" type="subTitle"/>
          </p:nvPr>
        </p:nvSpPr>
        <p:spPr>
          <a:xfrm>
            <a:off x="968524" y="1890138"/>
            <a:ext cx="2266200" cy="49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297" name="Google Shape;297;p28"/>
          <p:cNvSpPr txBox="1"/>
          <p:nvPr>
            <p:ph idx="8" type="subTitle"/>
          </p:nvPr>
        </p:nvSpPr>
        <p:spPr>
          <a:xfrm>
            <a:off x="3439063" y="1890138"/>
            <a:ext cx="2265900" cy="49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298" name="Google Shape;298;p28"/>
          <p:cNvSpPr txBox="1"/>
          <p:nvPr>
            <p:ph idx="9" type="subTitle"/>
          </p:nvPr>
        </p:nvSpPr>
        <p:spPr>
          <a:xfrm>
            <a:off x="5909375" y="1890138"/>
            <a:ext cx="2265900" cy="49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299" name="Google Shape;299;p28"/>
          <p:cNvSpPr txBox="1"/>
          <p:nvPr>
            <p:ph idx="13" type="subTitle"/>
          </p:nvPr>
        </p:nvSpPr>
        <p:spPr>
          <a:xfrm>
            <a:off x="968524" y="3621825"/>
            <a:ext cx="2266200" cy="49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300" name="Google Shape;300;p28"/>
          <p:cNvSpPr txBox="1"/>
          <p:nvPr>
            <p:ph idx="14" type="subTitle"/>
          </p:nvPr>
        </p:nvSpPr>
        <p:spPr>
          <a:xfrm>
            <a:off x="3439063" y="3621825"/>
            <a:ext cx="2265900" cy="49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301" name="Google Shape;301;p28"/>
          <p:cNvSpPr txBox="1"/>
          <p:nvPr>
            <p:ph idx="15" type="subTitle"/>
          </p:nvPr>
        </p:nvSpPr>
        <p:spPr>
          <a:xfrm>
            <a:off x="5909375" y="3621825"/>
            <a:ext cx="2265900" cy="49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Outfit"/>
                <a:ea typeface="Outfit"/>
                <a:cs typeface="Outfit"/>
                <a:sym typeface="Outfit"/>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
  <p:cSld name="CUSTOM_8">
    <p:spTree>
      <p:nvGrpSpPr>
        <p:cNvPr id="302" name="Shape 302"/>
        <p:cNvGrpSpPr/>
        <p:nvPr/>
      </p:nvGrpSpPr>
      <p:grpSpPr>
        <a:xfrm>
          <a:off x="0" y="0"/>
          <a:ext cx="0" cy="0"/>
          <a:chOff x="0" y="0"/>
          <a:chExt cx="0" cy="0"/>
        </a:xfrm>
      </p:grpSpPr>
      <p:sp>
        <p:nvSpPr>
          <p:cNvPr id="303" name="Google Shape;303;p29"/>
          <p:cNvSpPr txBox="1"/>
          <p:nvPr>
            <p:ph hasCustomPrompt="1" type="title"/>
          </p:nvPr>
        </p:nvSpPr>
        <p:spPr>
          <a:xfrm>
            <a:off x="4351975" y="638350"/>
            <a:ext cx="4078800" cy="768900"/>
          </a:xfrm>
          <a:prstGeom prst="rect">
            <a:avLst/>
          </a:prstGeom>
          <a:noFill/>
        </p:spPr>
        <p:txBody>
          <a:bodyPr anchorCtr="0" anchor="b" bIns="91425" lIns="91425" spcFirstLastPara="1" rIns="91425" wrap="square" tIns="91425">
            <a:noAutofit/>
          </a:bodyPr>
          <a:lstStyle>
            <a:lvl1pPr lvl="0" rtl="0" algn="l">
              <a:spcBef>
                <a:spcPts val="0"/>
              </a:spcBef>
              <a:spcAft>
                <a:spcPts val="0"/>
              </a:spcAft>
              <a:buClr>
                <a:schemeClr val="lt1"/>
              </a:buClr>
              <a:buSzPts val="6000"/>
              <a:buNone/>
              <a:defRPr sz="4500"/>
            </a:lvl1pPr>
            <a:lvl2pPr lvl="1" rtl="0" algn="ctr">
              <a:spcBef>
                <a:spcPts val="0"/>
              </a:spcBef>
              <a:spcAft>
                <a:spcPts val="0"/>
              </a:spcAft>
              <a:buClr>
                <a:schemeClr val="lt1"/>
              </a:buClr>
              <a:buSzPts val="6000"/>
              <a:buNone/>
              <a:defRPr sz="6000">
                <a:solidFill>
                  <a:schemeClr val="lt1"/>
                </a:solidFill>
              </a:defRPr>
            </a:lvl2pPr>
            <a:lvl3pPr lvl="2" rtl="0" algn="ctr">
              <a:spcBef>
                <a:spcPts val="0"/>
              </a:spcBef>
              <a:spcAft>
                <a:spcPts val="0"/>
              </a:spcAft>
              <a:buClr>
                <a:schemeClr val="lt1"/>
              </a:buClr>
              <a:buSzPts val="6000"/>
              <a:buNone/>
              <a:defRPr sz="6000">
                <a:solidFill>
                  <a:schemeClr val="lt1"/>
                </a:solidFill>
              </a:defRPr>
            </a:lvl3pPr>
            <a:lvl4pPr lvl="3" rtl="0" algn="ctr">
              <a:spcBef>
                <a:spcPts val="0"/>
              </a:spcBef>
              <a:spcAft>
                <a:spcPts val="0"/>
              </a:spcAft>
              <a:buClr>
                <a:schemeClr val="lt1"/>
              </a:buClr>
              <a:buSzPts val="6000"/>
              <a:buNone/>
              <a:defRPr sz="6000">
                <a:solidFill>
                  <a:schemeClr val="lt1"/>
                </a:solidFill>
              </a:defRPr>
            </a:lvl4pPr>
            <a:lvl5pPr lvl="4" rtl="0" algn="ctr">
              <a:spcBef>
                <a:spcPts val="0"/>
              </a:spcBef>
              <a:spcAft>
                <a:spcPts val="0"/>
              </a:spcAft>
              <a:buClr>
                <a:schemeClr val="lt1"/>
              </a:buClr>
              <a:buSzPts val="6000"/>
              <a:buNone/>
              <a:defRPr sz="6000">
                <a:solidFill>
                  <a:schemeClr val="lt1"/>
                </a:solidFill>
              </a:defRPr>
            </a:lvl5pPr>
            <a:lvl6pPr lvl="5" rtl="0" algn="ctr">
              <a:spcBef>
                <a:spcPts val="0"/>
              </a:spcBef>
              <a:spcAft>
                <a:spcPts val="0"/>
              </a:spcAft>
              <a:buClr>
                <a:schemeClr val="lt1"/>
              </a:buClr>
              <a:buSzPts val="6000"/>
              <a:buNone/>
              <a:defRPr sz="6000">
                <a:solidFill>
                  <a:schemeClr val="lt1"/>
                </a:solidFill>
              </a:defRPr>
            </a:lvl6pPr>
            <a:lvl7pPr lvl="6" rtl="0" algn="ctr">
              <a:spcBef>
                <a:spcPts val="0"/>
              </a:spcBef>
              <a:spcAft>
                <a:spcPts val="0"/>
              </a:spcAft>
              <a:buClr>
                <a:schemeClr val="lt1"/>
              </a:buClr>
              <a:buSzPts val="6000"/>
              <a:buNone/>
              <a:defRPr sz="6000">
                <a:solidFill>
                  <a:schemeClr val="lt1"/>
                </a:solidFill>
              </a:defRPr>
            </a:lvl7pPr>
            <a:lvl8pPr lvl="7" rtl="0" algn="ctr">
              <a:spcBef>
                <a:spcPts val="0"/>
              </a:spcBef>
              <a:spcAft>
                <a:spcPts val="0"/>
              </a:spcAft>
              <a:buClr>
                <a:schemeClr val="lt1"/>
              </a:buClr>
              <a:buSzPts val="6000"/>
              <a:buNone/>
              <a:defRPr sz="6000">
                <a:solidFill>
                  <a:schemeClr val="lt1"/>
                </a:solidFill>
              </a:defRPr>
            </a:lvl8pPr>
            <a:lvl9pPr lvl="8" rtl="0" algn="ctr">
              <a:spcBef>
                <a:spcPts val="0"/>
              </a:spcBef>
              <a:spcAft>
                <a:spcPts val="0"/>
              </a:spcAft>
              <a:buClr>
                <a:schemeClr val="lt1"/>
              </a:buClr>
              <a:buSzPts val="6000"/>
              <a:buNone/>
              <a:defRPr sz="6000">
                <a:solidFill>
                  <a:schemeClr val="lt1"/>
                </a:solidFill>
              </a:defRPr>
            </a:lvl9pPr>
          </a:lstStyle>
          <a:p>
            <a:r>
              <a:t>xx%</a:t>
            </a:r>
          </a:p>
        </p:txBody>
      </p:sp>
      <p:sp>
        <p:nvSpPr>
          <p:cNvPr id="304" name="Google Shape;304;p29"/>
          <p:cNvSpPr txBox="1"/>
          <p:nvPr>
            <p:ph idx="1" type="subTitle"/>
          </p:nvPr>
        </p:nvSpPr>
        <p:spPr>
          <a:xfrm>
            <a:off x="4351975" y="1327275"/>
            <a:ext cx="4078800" cy="4191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Clr>
                <a:schemeClr val="dk1"/>
              </a:buClr>
              <a:buSzPts val="2400"/>
              <a:buNone/>
              <a:defRPr sz="1600"/>
            </a:lvl1pPr>
            <a:lvl2pPr lvl="1" rtl="0" algn="ctr">
              <a:lnSpc>
                <a:spcPct val="100000"/>
              </a:lnSpc>
              <a:spcBef>
                <a:spcPts val="0"/>
              </a:spcBef>
              <a:spcAft>
                <a:spcPts val="0"/>
              </a:spcAft>
              <a:buClr>
                <a:schemeClr val="dk1"/>
              </a:buClr>
              <a:buSzPts val="2100"/>
              <a:buNone/>
              <a:defRPr sz="2100">
                <a:solidFill>
                  <a:schemeClr val="dk1"/>
                </a:solidFill>
              </a:defRPr>
            </a:lvl2pPr>
            <a:lvl3pPr lvl="2" rtl="0" algn="ctr">
              <a:lnSpc>
                <a:spcPct val="100000"/>
              </a:lnSpc>
              <a:spcBef>
                <a:spcPts val="0"/>
              </a:spcBef>
              <a:spcAft>
                <a:spcPts val="0"/>
              </a:spcAft>
              <a:buClr>
                <a:schemeClr val="dk1"/>
              </a:buClr>
              <a:buSzPts val="2100"/>
              <a:buNone/>
              <a:defRPr sz="2100">
                <a:solidFill>
                  <a:schemeClr val="dk1"/>
                </a:solidFill>
              </a:defRPr>
            </a:lvl3pPr>
            <a:lvl4pPr lvl="3" rtl="0" algn="ctr">
              <a:lnSpc>
                <a:spcPct val="100000"/>
              </a:lnSpc>
              <a:spcBef>
                <a:spcPts val="0"/>
              </a:spcBef>
              <a:spcAft>
                <a:spcPts val="0"/>
              </a:spcAft>
              <a:buClr>
                <a:schemeClr val="dk1"/>
              </a:buClr>
              <a:buSzPts val="2100"/>
              <a:buNone/>
              <a:defRPr sz="2100">
                <a:solidFill>
                  <a:schemeClr val="dk1"/>
                </a:solidFill>
              </a:defRPr>
            </a:lvl4pPr>
            <a:lvl5pPr lvl="4" rtl="0" algn="ctr">
              <a:lnSpc>
                <a:spcPct val="100000"/>
              </a:lnSpc>
              <a:spcBef>
                <a:spcPts val="0"/>
              </a:spcBef>
              <a:spcAft>
                <a:spcPts val="0"/>
              </a:spcAft>
              <a:buClr>
                <a:schemeClr val="dk1"/>
              </a:buClr>
              <a:buSzPts val="2100"/>
              <a:buNone/>
              <a:defRPr sz="2100">
                <a:solidFill>
                  <a:schemeClr val="dk1"/>
                </a:solidFill>
              </a:defRPr>
            </a:lvl5pPr>
            <a:lvl6pPr lvl="5" rtl="0" algn="ctr">
              <a:lnSpc>
                <a:spcPct val="100000"/>
              </a:lnSpc>
              <a:spcBef>
                <a:spcPts val="0"/>
              </a:spcBef>
              <a:spcAft>
                <a:spcPts val="0"/>
              </a:spcAft>
              <a:buClr>
                <a:schemeClr val="dk1"/>
              </a:buClr>
              <a:buSzPts val="2100"/>
              <a:buNone/>
              <a:defRPr sz="2100">
                <a:solidFill>
                  <a:schemeClr val="dk1"/>
                </a:solidFill>
              </a:defRPr>
            </a:lvl6pPr>
            <a:lvl7pPr lvl="6" rtl="0" algn="ctr">
              <a:lnSpc>
                <a:spcPct val="100000"/>
              </a:lnSpc>
              <a:spcBef>
                <a:spcPts val="0"/>
              </a:spcBef>
              <a:spcAft>
                <a:spcPts val="0"/>
              </a:spcAft>
              <a:buClr>
                <a:schemeClr val="dk1"/>
              </a:buClr>
              <a:buSzPts val="2100"/>
              <a:buNone/>
              <a:defRPr sz="2100">
                <a:solidFill>
                  <a:schemeClr val="dk1"/>
                </a:solidFill>
              </a:defRPr>
            </a:lvl7pPr>
            <a:lvl8pPr lvl="7" rtl="0" algn="ctr">
              <a:lnSpc>
                <a:spcPct val="100000"/>
              </a:lnSpc>
              <a:spcBef>
                <a:spcPts val="0"/>
              </a:spcBef>
              <a:spcAft>
                <a:spcPts val="0"/>
              </a:spcAft>
              <a:buClr>
                <a:schemeClr val="dk1"/>
              </a:buClr>
              <a:buSzPts val="2100"/>
              <a:buNone/>
              <a:defRPr sz="2100">
                <a:solidFill>
                  <a:schemeClr val="dk1"/>
                </a:solidFill>
              </a:defRPr>
            </a:lvl8pPr>
            <a:lvl9pPr lvl="8" rtl="0" algn="ctr">
              <a:lnSpc>
                <a:spcPct val="100000"/>
              </a:lnSpc>
              <a:spcBef>
                <a:spcPts val="0"/>
              </a:spcBef>
              <a:spcAft>
                <a:spcPts val="0"/>
              </a:spcAft>
              <a:buClr>
                <a:schemeClr val="dk1"/>
              </a:buClr>
              <a:buSzPts val="2100"/>
              <a:buNone/>
              <a:defRPr sz="2100">
                <a:solidFill>
                  <a:schemeClr val="dk1"/>
                </a:solidFill>
              </a:defRPr>
            </a:lvl9pPr>
          </a:lstStyle>
          <a:p/>
        </p:txBody>
      </p:sp>
      <p:sp>
        <p:nvSpPr>
          <p:cNvPr id="305" name="Google Shape;305;p29"/>
          <p:cNvSpPr txBox="1"/>
          <p:nvPr>
            <p:ph hasCustomPrompt="1" idx="2" type="title"/>
          </p:nvPr>
        </p:nvSpPr>
        <p:spPr>
          <a:xfrm>
            <a:off x="4351975" y="1990612"/>
            <a:ext cx="4078800" cy="768900"/>
          </a:xfrm>
          <a:prstGeom prst="rect">
            <a:avLst/>
          </a:prstGeom>
          <a:noFill/>
        </p:spPr>
        <p:txBody>
          <a:bodyPr anchorCtr="0" anchor="b" bIns="91425" lIns="91425" spcFirstLastPara="1" rIns="91425" wrap="square" tIns="91425">
            <a:noAutofit/>
          </a:bodyPr>
          <a:lstStyle>
            <a:lvl1pPr lvl="0" rtl="0" algn="l">
              <a:spcBef>
                <a:spcPts val="0"/>
              </a:spcBef>
              <a:spcAft>
                <a:spcPts val="0"/>
              </a:spcAft>
              <a:buClr>
                <a:schemeClr val="lt1"/>
              </a:buClr>
              <a:buSzPts val="6000"/>
              <a:buNone/>
              <a:defRPr sz="4500"/>
            </a:lvl1pPr>
            <a:lvl2pPr lvl="1" rtl="0" algn="ctr">
              <a:spcBef>
                <a:spcPts val="0"/>
              </a:spcBef>
              <a:spcAft>
                <a:spcPts val="0"/>
              </a:spcAft>
              <a:buClr>
                <a:schemeClr val="lt1"/>
              </a:buClr>
              <a:buSzPts val="6000"/>
              <a:buNone/>
              <a:defRPr sz="6000">
                <a:solidFill>
                  <a:schemeClr val="lt1"/>
                </a:solidFill>
              </a:defRPr>
            </a:lvl2pPr>
            <a:lvl3pPr lvl="2" rtl="0" algn="ctr">
              <a:spcBef>
                <a:spcPts val="0"/>
              </a:spcBef>
              <a:spcAft>
                <a:spcPts val="0"/>
              </a:spcAft>
              <a:buClr>
                <a:schemeClr val="lt1"/>
              </a:buClr>
              <a:buSzPts val="6000"/>
              <a:buNone/>
              <a:defRPr sz="6000">
                <a:solidFill>
                  <a:schemeClr val="lt1"/>
                </a:solidFill>
              </a:defRPr>
            </a:lvl3pPr>
            <a:lvl4pPr lvl="3" rtl="0" algn="ctr">
              <a:spcBef>
                <a:spcPts val="0"/>
              </a:spcBef>
              <a:spcAft>
                <a:spcPts val="0"/>
              </a:spcAft>
              <a:buClr>
                <a:schemeClr val="lt1"/>
              </a:buClr>
              <a:buSzPts val="6000"/>
              <a:buNone/>
              <a:defRPr sz="6000">
                <a:solidFill>
                  <a:schemeClr val="lt1"/>
                </a:solidFill>
              </a:defRPr>
            </a:lvl4pPr>
            <a:lvl5pPr lvl="4" rtl="0" algn="ctr">
              <a:spcBef>
                <a:spcPts val="0"/>
              </a:spcBef>
              <a:spcAft>
                <a:spcPts val="0"/>
              </a:spcAft>
              <a:buClr>
                <a:schemeClr val="lt1"/>
              </a:buClr>
              <a:buSzPts val="6000"/>
              <a:buNone/>
              <a:defRPr sz="6000">
                <a:solidFill>
                  <a:schemeClr val="lt1"/>
                </a:solidFill>
              </a:defRPr>
            </a:lvl5pPr>
            <a:lvl6pPr lvl="5" rtl="0" algn="ctr">
              <a:spcBef>
                <a:spcPts val="0"/>
              </a:spcBef>
              <a:spcAft>
                <a:spcPts val="0"/>
              </a:spcAft>
              <a:buClr>
                <a:schemeClr val="lt1"/>
              </a:buClr>
              <a:buSzPts val="6000"/>
              <a:buNone/>
              <a:defRPr sz="6000">
                <a:solidFill>
                  <a:schemeClr val="lt1"/>
                </a:solidFill>
              </a:defRPr>
            </a:lvl6pPr>
            <a:lvl7pPr lvl="6" rtl="0" algn="ctr">
              <a:spcBef>
                <a:spcPts val="0"/>
              </a:spcBef>
              <a:spcAft>
                <a:spcPts val="0"/>
              </a:spcAft>
              <a:buClr>
                <a:schemeClr val="lt1"/>
              </a:buClr>
              <a:buSzPts val="6000"/>
              <a:buNone/>
              <a:defRPr sz="6000">
                <a:solidFill>
                  <a:schemeClr val="lt1"/>
                </a:solidFill>
              </a:defRPr>
            </a:lvl7pPr>
            <a:lvl8pPr lvl="7" rtl="0" algn="ctr">
              <a:spcBef>
                <a:spcPts val="0"/>
              </a:spcBef>
              <a:spcAft>
                <a:spcPts val="0"/>
              </a:spcAft>
              <a:buClr>
                <a:schemeClr val="lt1"/>
              </a:buClr>
              <a:buSzPts val="6000"/>
              <a:buNone/>
              <a:defRPr sz="6000">
                <a:solidFill>
                  <a:schemeClr val="lt1"/>
                </a:solidFill>
              </a:defRPr>
            </a:lvl8pPr>
            <a:lvl9pPr lvl="8" rtl="0" algn="ctr">
              <a:spcBef>
                <a:spcPts val="0"/>
              </a:spcBef>
              <a:spcAft>
                <a:spcPts val="0"/>
              </a:spcAft>
              <a:buClr>
                <a:schemeClr val="lt1"/>
              </a:buClr>
              <a:buSzPts val="6000"/>
              <a:buNone/>
              <a:defRPr sz="6000">
                <a:solidFill>
                  <a:schemeClr val="lt1"/>
                </a:solidFill>
              </a:defRPr>
            </a:lvl9pPr>
          </a:lstStyle>
          <a:p>
            <a:r>
              <a:t>xx%</a:t>
            </a:r>
          </a:p>
        </p:txBody>
      </p:sp>
      <p:sp>
        <p:nvSpPr>
          <p:cNvPr id="306" name="Google Shape;306;p29"/>
          <p:cNvSpPr txBox="1"/>
          <p:nvPr>
            <p:ph idx="3" type="subTitle"/>
          </p:nvPr>
        </p:nvSpPr>
        <p:spPr>
          <a:xfrm>
            <a:off x="4351975" y="2679529"/>
            <a:ext cx="4078800" cy="4191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Clr>
                <a:schemeClr val="dk1"/>
              </a:buClr>
              <a:buSzPts val="2400"/>
              <a:buNone/>
              <a:defRPr sz="1600"/>
            </a:lvl1pPr>
            <a:lvl2pPr lvl="1" rtl="0" algn="ctr">
              <a:lnSpc>
                <a:spcPct val="100000"/>
              </a:lnSpc>
              <a:spcBef>
                <a:spcPts val="0"/>
              </a:spcBef>
              <a:spcAft>
                <a:spcPts val="0"/>
              </a:spcAft>
              <a:buClr>
                <a:schemeClr val="dk1"/>
              </a:buClr>
              <a:buSzPts val="2100"/>
              <a:buNone/>
              <a:defRPr sz="2100">
                <a:solidFill>
                  <a:schemeClr val="dk1"/>
                </a:solidFill>
              </a:defRPr>
            </a:lvl2pPr>
            <a:lvl3pPr lvl="2" rtl="0" algn="ctr">
              <a:lnSpc>
                <a:spcPct val="100000"/>
              </a:lnSpc>
              <a:spcBef>
                <a:spcPts val="0"/>
              </a:spcBef>
              <a:spcAft>
                <a:spcPts val="0"/>
              </a:spcAft>
              <a:buClr>
                <a:schemeClr val="dk1"/>
              </a:buClr>
              <a:buSzPts val="2100"/>
              <a:buNone/>
              <a:defRPr sz="2100">
                <a:solidFill>
                  <a:schemeClr val="dk1"/>
                </a:solidFill>
              </a:defRPr>
            </a:lvl3pPr>
            <a:lvl4pPr lvl="3" rtl="0" algn="ctr">
              <a:lnSpc>
                <a:spcPct val="100000"/>
              </a:lnSpc>
              <a:spcBef>
                <a:spcPts val="0"/>
              </a:spcBef>
              <a:spcAft>
                <a:spcPts val="0"/>
              </a:spcAft>
              <a:buClr>
                <a:schemeClr val="dk1"/>
              </a:buClr>
              <a:buSzPts val="2100"/>
              <a:buNone/>
              <a:defRPr sz="2100">
                <a:solidFill>
                  <a:schemeClr val="dk1"/>
                </a:solidFill>
              </a:defRPr>
            </a:lvl4pPr>
            <a:lvl5pPr lvl="4" rtl="0" algn="ctr">
              <a:lnSpc>
                <a:spcPct val="100000"/>
              </a:lnSpc>
              <a:spcBef>
                <a:spcPts val="0"/>
              </a:spcBef>
              <a:spcAft>
                <a:spcPts val="0"/>
              </a:spcAft>
              <a:buClr>
                <a:schemeClr val="dk1"/>
              </a:buClr>
              <a:buSzPts val="2100"/>
              <a:buNone/>
              <a:defRPr sz="2100">
                <a:solidFill>
                  <a:schemeClr val="dk1"/>
                </a:solidFill>
              </a:defRPr>
            </a:lvl5pPr>
            <a:lvl6pPr lvl="5" rtl="0" algn="ctr">
              <a:lnSpc>
                <a:spcPct val="100000"/>
              </a:lnSpc>
              <a:spcBef>
                <a:spcPts val="0"/>
              </a:spcBef>
              <a:spcAft>
                <a:spcPts val="0"/>
              </a:spcAft>
              <a:buClr>
                <a:schemeClr val="dk1"/>
              </a:buClr>
              <a:buSzPts val="2100"/>
              <a:buNone/>
              <a:defRPr sz="2100">
                <a:solidFill>
                  <a:schemeClr val="dk1"/>
                </a:solidFill>
              </a:defRPr>
            </a:lvl6pPr>
            <a:lvl7pPr lvl="6" rtl="0" algn="ctr">
              <a:lnSpc>
                <a:spcPct val="100000"/>
              </a:lnSpc>
              <a:spcBef>
                <a:spcPts val="0"/>
              </a:spcBef>
              <a:spcAft>
                <a:spcPts val="0"/>
              </a:spcAft>
              <a:buClr>
                <a:schemeClr val="dk1"/>
              </a:buClr>
              <a:buSzPts val="2100"/>
              <a:buNone/>
              <a:defRPr sz="2100">
                <a:solidFill>
                  <a:schemeClr val="dk1"/>
                </a:solidFill>
              </a:defRPr>
            </a:lvl7pPr>
            <a:lvl8pPr lvl="7" rtl="0" algn="ctr">
              <a:lnSpc>
                <a:spcPct val="100000"/>
              </a:lnSpc>
              <a:spcBef>
                <a:spcPts val="0"/>
              </a:spcBef>
              <a:spcAft>
                <a:spcPts val="0"/>
              </a:spcAft>
              <a:buClr>
                <a:schemeClr val="dk1"/>
              </a:buClr>
              <a:buSzPts val="2100"/>
              <a:buNone/>
              <a:defRPr sz="2100">
                <a:solidFill>
                  <a:schemeClr val="dk1"/>
                </a:solidFill>
              </a:defRPr>
            </a:lvl8pPr>
            <a:lvl9pPr lvl="8" rtl="0" algn="ctr">
              <a:lnSpc>
                <a:spcPct val="100000"/>
              </a:lnSpc>
              <a:spcBef>
                <a:spcPts val="0"/>
              </a:spcBef>
              <a:spcAft>
                <a:spcPts val="0"/>
              </a:spcAft>
              <a:buClr>
                <a:schemeClr val="dk1"/>
              </a:buClr>
              <a:buSzPts val="2100"/>
              <a:buNone/>
              <a:defRPr sz="2100">
                <a:solidFill>
                  <a:schemeClr val="dk1"/>
                </a:solidFill>
              </a:defRPr>
            </a:lvl9pPr>
          </a:lstStyle>
          <a:p/>
        </p:txBody>
      </p:sp>
      <p:sp>
        <p:nvSpPr>
          <p:cNvPr id="307" name="Google Shape;307;p29"/>
          <p:cNvSpPr txBox="1"/>
          <p:nvPr>
            <p:ph hasCustomPrompt="1" idx="4" type="title"/>
          </p:nvPr>
        </p:nvSpPr>
        <p:spPr>
          <a:xfrm>
            <a:off x="4351975" y="3342874"/>
            <a:ext cx="4078800" cy="768900"/>
          </a:xfrm>
          <a:prstGeom prst="rect">
            <a:avLst/>
          </a:prstGeom>
          <a:noFill/>
        </p:spPr>
        <p:txBody>
          <a:bodyPr anchorCtr="0" anchor="b" bIns="91425" lIns="91425" spcFirstLastPara="1" rIns="91425" wrap="square" tIns="91425">
            <a:noAutofit/>
          </a:bodyPr>
          <a:lstStyle>
            <a:lvl1pPr lvl="0" rtl="0" algn="l">
              <a:spcBef>
                <a:spcPts val="0"/>
              </a:spcBef>
              <a:spcAft>
                <a:spcPts val="0"/>
              </a:spcAft>
              <a:buClr>
                <a:schemeClr val="lt1"/>
              </a:buClr>
              <a:buSzPts val="6000"/>
              <a:buNone/>
              <a:defRPr sz="4500"/>
            </a:lvl1pPr>
            <a:lvl2pPr lvl="1" rtl="0" algn="ctr">
              <a:spcBef>
                <a:spcPts val="0"/>
              </a:spcBef>
              <a:spcAft>
                <a:spcPts val="0"/>
              </a:spcAft>
              <a:buClr>
                <a:schemeClr val="lt1"/>
              </a:buClr>
              <a:buSzPts val="6000"/>
              <a:buNone/>
              <a:defRPr sz="6000">
                <a:solidFill>
                  <a:schemeClr val="lt1"/>
                </a:solidFill>
              </a:defRPr>
            </a:lvl2pPr>
            <a:lvl3pPr lvl="2" rtl="0" algn="ctr">
              <a:spcBef>
                <a:spcPts val="0"/>
              </a:spcBef>
              <a:spcAft>
                <a:spcPts val="0"/>
              </a:spcAft>
              <a:buClr>
                <a:schemeClr val="lt1"/>
              </a:buClr>
              <a:buSzPts val="6000"/>
              <a:buNone/>
              <a:defRPr sz="6000">
                <a:solidFill>
                  <a:schemeClr val="lt1"/>
                </a:solidFill>
              </a:defRPr>
            </a:lvl3pPr>
            <a:lvl4pPr lvl="3" rtl="0" algn="ctr">
              <a:spcBef>
                <a:spcPts val="0"/>
              </a:spcBef>
              <a:spcAft>
                <a:spcPts val="0"/>
              </a:spcAft>
              <a:buClr>
                <a:schemeClr val="lt1"/>
              </a:buClr>
              <a:buSzPts val="6000"/>
              <a:buNone/>
              <a:defRPr sz="6000">
                <a:solidFill>
                  <a:schemeClr val="lt1"/>
                </a:solidFill>
              </a:defRPr>
            </a:lvl4pPr>
            <a:lvl5pPr lvl="4" rtl="0" algn="ctr">
              <a:spcBef>
                <a:spcPts val="0"/>
              </a:spcBef>
              <a:spcAft>
                <a:spcPts val="0"/>
              </a:spcAft>
              <a:buClr>
                <a:schemeClr val="lt1"/>
              </a:buClr>
              <a:buSzPts val="6000"/>
              <a:buNone/>
              <a:defRPr sz="6000">
                <a:solidFill>
                  <a:schemeClr val="lt1"/>
                </a:solidFill>
              </a:defRPr>
            </a:lvl5pPr>
            <a:lvl6pPr lvl="5" rtl="0" algn="ctr">
              <a:spcBef>
                <a:spcPts val="0"/>
              </a:spcBef>
              <a:spcAft>
                <a:spcPts val="0"/>
              </a:spcAft>
              <a:buClr>
                <a:schemeClr val="lt1"/>
              </a:buClr>
              <a:buSzPts val="6000"/>
              <a:buNone/>
              <a:defRPr sz="6000">
                <a:solidFill>
                  <a:schemeClr val="lt1"/>
                </a:solidFill>
              </a:defRPr>
            </a:lvl6pPr>
            <a:lvl7pPr lvl="6" rtl="0" algn="ctr">
              <a:spcBef>
                <a:spcPts val="0"/>
              </a:spcBef>
              <a:spcAft>
                <a:spcPts val="0"/>
              </a:spcAft>
              <a:buClr>
                <a:schemeClr val="lt1"/>
              </a:buClr>
              <a:buSzPts val="6000"/>
              <a:buNone/>
              <a:defRPr sz="6000">
                <a:solidFill>
                  <a:schemeClr val="lt1"/>
                </a:solidFill>
              </a:defRPr>
            </a:lvl7pPr>
            <a:lvl8pPr lvl="7" rtl="0" algn="ctr">
              <a:spcBef>
                <a:spcPts val="0"/>
              </a:spcBef>
              <a:spcAft>
                <a:spcPts val="0"/>
              </a:spcAft>
              <a:buClr>
                <a:schemeClr val="lt1"/>
              </a:buClr>
              <a:buSzPts val="6000"/>
              <a:buNone/>
              <a:defRPr sz="6000">
                <a:solidFill>
                  <a:schemeClr val="lt1"/>
                </a:solidFill>
              </a:defRPr>
            </a:lvl8pPr>
            <a:lvl9pPr lvl="8" rtl="0" algn="ctr">
              <a:spcBef>
                <a:spcPts val="0"/>
              </a:spcBef>
              <a:spcAft>
                <a:spcPts val="0"/>
              </a:spcAft>
              <a:buClr>
                <a:schemeClr val="lt1"/>
              </a:buClr>
              <a:buSzPts val="6000"/>
              <a:buNone/>
              <a:defRPr sz="6000">
                <a:solidFill>
                  <a:schemeClr val="lt1"/>
                </a:solidFill>
              </a:defRPr>
            </a:lvl9pPr>
          </a:lstStyle>
          <a:p>
            <a:r>
              <a:t>xx%</a:t>
            </a:r>
          </a:p>
        </p:txBody>
      </p:sp>
      <p:sp>
        <p:nvSpPr>
          <p:cNvPr id="308" name="Google Shape;308;p29"/>
          <p:cNvSpPr txBox="1"/>
          <p:nvPr>
            <p:ph idx="5" type="subTitle"/>
          </p:nvPr>
        </p:nvSpPr>
        <p:spPr>
          <a:xfrm>
            <a:off x="4351975" y="4031799"/>
            <a:ext cx="4078800" cy="419100"/>
          </a:xfrm>
          <a:prstGeom prst="rect">
            <a:avLst/>
          </a:prstGeom>
          <a:ln>
            <a:noFill/>
          </a:ln>
        </p:spPr>
        <p:txBody>
          <a:bodyPr anchorCtr="0" anchor="t" bIns="91425" lIns="91425" spcFirstLastPara="1" rIns="91425" wrap="square" tIns="91425">
            <a:noAutofit/>
          </a:bodyPr>
          <a:lstStyle>
            <a:lvl1pPr lvl="0" rtl="0">
              <a:spcBef>
                <a:spcPts val="0"/>
              </a:spcBef>
              <a:spcAft>
                <a:spcPts val="0"/>
              </a:spcAft>
              <a:buClr>
                <a:schemeClr val="dk1"/>
              </a:buClr>
              <a:buSzPts val="2400"/>
              <a:buNone/>
              <a:defRPr sz="1600"/>
            </a:lvl1pPr>
            <a:lvl2pPr lvl="1" rtl="0" algn="ctr">
              <a:lnSpc>
                <a:spcPct val="100000"/>
              </a:lnSpc>
              <a:spcBef>
                <a:spcPts val="0"/>
              </a:spcBef>
              <a:spcAft>
                <a:spcPts val="0"/>
              </a:spcAft>
              <a:buClr>
                <a:schemeClr val="dk1"/>
              </a:buClr>
              <a:buSzPts val="2100"/>
              <a:buNone/>
              <a:defRPr sz="2100">
                <a:solidFill>
                  <a:schemeClr val="dk1"/>
                </a:solidFill>
              </a:defRPr>
            </a:lvl2pPr>
            <a:lvl3pPr lvl="2" rtl="0" algn="ctr">
              <a:lnSpc>
                <a:spcPct val="100000"/>
              </a:lnSpc>
              <a:spcBef>
                <a:spcPts val="0"/>
              </a:spcBef>
              <a:spcAft>
                <a:spcPts val="0"/>
              </a:spcAft>
              <a:buClr>
                <a:schemeClr val="dk1"/>
              </a:buClr>
              <a:buSzPts val="2100"/>
              <a:buNone/>
              <a:defRPr sz="2100">
                <a:solidFill>
                  <a:schemeClr val="dk1"/>
                </a:solidFill>
              </a:defRPr>
            </a:lvl3pPr>
            <a:lvl4pPr lvl="3" rtl="0" algn="ctr">
              <a:lnSpc>
                <a:spcPct val="100000"/>
              </a:lnSpc>
              <a:spcBef>
                <a:spcPts val="0"/>
              </a:spcBef>
              <a:spcAft>
                <a:spcPts val="0"/>
              </a:spcAft>
              <a:buClr>
                <a:schemeClr val="dk1"/>
              </a:buClr>
              <a:buSzPts val="2100"/>
              <a:buNone/>
              <a:defRPr sz="2100">
                <a:solidFill>
                  <a:schemeClr val="dk1"/>
                </a:solidFill>
              </a:defRPr>
            </a:lvl4pPr>
            <a:lvl5pPr lvl="4" rtl="0" algn="ctr">
              <a:lnSpc>
                <a:spcPct val="100000"/>
              </a:lnSpc>
              <a:spcBef>
                <a:spcPts val="0"/>
              </a:spcBef>
              <a:spcAft>
                <a:spcPts val="0"/>
              </a:spcAft>
              <a:buClr>
                <a:schemeClr val="dk1"/>
              </a:buClr>
              <a:buSzPts val="2100"/>
              <a:buNone/>
              <a:defRPr sz="2100">
                <a:solidFill>
                  <a:schemeClr val="dk1"/>
                </a:solidFill>
              </a:defRPr>
            </a:lvl5pPr>
            <a:lvl6pPr lvl="5" rtl="0" algn="ctr">
              <a:lnSpc>
                <a:spcPct val="100000"/>
              </a:lnSpc>
              <a:spcBef>
                <a:spcPts val="0"/>
              </a:spcBef>
              <a:spcAft>
                <a:spcPts val="0"/>
              </a:spcAft>
              <a:buClr>
                <a:schemeClr val="dk1"/>
              </a:buClr>
              <a:buSzPts val="2100"/>
              <a:buNone/>
              <a:defRPr sz="2100">
                <a:solidFill>
                  <a:schemeClr val="dk1"/>
                </a:solidFill>
              </a:defRPr>
            </a:lvl6pPr>
            <a:lvl7pPr lvl="6" rtl="0" algn="ctr">
              <a:lnSpc>
                <a:spcPct val="100000"/>
              </a:lnSpc>
              <a:spcBef>
                <a:spcPts val="0"/>
              </a:spcBef>
              <a:spcAft>
                <a:spcPts val="0"/>
              </a:spcAft>
              <a:buClr>
                <a:schemeClr val="dk1"/>
              </a:buClr>
              <a:buSzPts val="2100"/>
              <a:buNone/>
              <a:defRPr sz="2100">
                <a:solidFill>
                  <a:schemeClr val="dk1"/>
                </a:solidFill>
              </a:defRPr>
            </a:lvl7pPr>
            <a:lvl8pPr lvl="7" rtl="0" algn="ctr">
              <a:lnSpc>
                <a:spcPct val="100000"/>
              </a:lnSpc>
              <a:spcBef>
                <a:spcPts val="0"/>
              </a:spcBef>
              <a:spcAft>
                <a:spcPts val="0"/>
              </a:spcAft>
              <a:buClr>
                <a:schemeClr val="dk1"/>
              </a:buClr>
              <a:buSzPts val="2100"/>
              <a:buNone/>
              <a:defRPr sz="2100">
                <a:solidFill>
                  <a:schemeClr val="dk1"/>
                </a:solidFill>
              </a:defRPr>
            </a:lvl8pPr>
            <a:lvl9pPr lvl="8" rtl="0" algn="ctr">
              <a:lnSpc>
                <a:spcPct val="100000"/>
              </a:lnSpc>
              <a:spcBef>
                <a:spcPts val="0"/>
              </a:spcBef>
              <a:spcAft>
                <a:spcPts val="0"/>
              </a:spcAft>
              <a:buClr>
                <a:schemeClr val="dk1"/>
              </a:buClr>
              <a:buSzPts val="2100"/>
              <a:buNone/>
              <a:defRPr sz="2100">
                <a:solidFill>
                  <a:schemeClr val="dk1"/>
                </a:solidFill>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CUSTOM_3_1">
    <p:spTree>
      <p:nvGrpSpPr>
        <p:cNvPr id="309" name="Shape 309"/>
        <p:cNvGrpSpPr/>
        <p:nvPr/>
      </p:nvGrpSpPr>
      <p:grpSpPr>
        <a:xfrm>
          <a:off x="0" y="0"/>
          <a:ext cx="0" cy="0"/>
          <a:chOff x="0" y="0"/>
          <a:chExt cx="0" cy="0"/>
        </a:xfrm>
      </p:grpSpPr>
      <p:sp>
        <p:nvSpPr>
          <p:cNvPr id="310" name="Google Shape;310;p30"/>
          <p:cNvSpPr txBox="1"/>
          <p:nvPr>
            <p:ph type="title"/>
          </p:nvPr>
        </p:nvSpPr>
        <p:spPr>
          <a:xfrm>
            <a:off x="713225" y="677525"/>
            <a:ext cx="5094600" cy="1058700"/>
          </a:xfrm>
          <a:prstGeom prst="rect">
            <a:avLst/>
          </a:prstGeom>
        </p:spPr>
        <p:txBody>
          <a:bodyPr anchorCtr="0" anchor="t" bIns="91425" lIns="91425" spcFirstLastPara="1" rIns="91425" wrap="square" tIns="91425">
            <a:noAutofit/>
          </a:bodyPr>
          <a:lstStyle>
            <a:lvl1pPr lvl="0" rtl="0" algn="l">
              <a:spcBef>
                <a:spcPts val="0"/>
              </a:spcBef>
              <a:spcAft>
                <a:spcPts val="0"/>
              </a:spcAft>
              <a:buSzPts val="3500"/>
              <a:buNone/>
              <a:defRPr sz="6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311" name="Google Shape;311;p30"/>
          <p:cNvSpPr txBox="1"/>
          <p:nvPr>
            <p:ph idx="1" type="subTitle"/>
          </p:nvPr>
        </p:nvSpPr>
        <p:spPr>
          <a:xfrm>
            <a:off x="713225" y="1841450"/>
            <a:ext cx="5094600" cy="1058700"/>
          </a:xfrm>
          <a:prstGeom prst="rect">
            <a:avLst/>
          </a:prstGeom>
        </p:spPr>
        <p:txBody>
          <a:bodyPr anchorCtr="0" anchor="ctr" bIns="91425" lIns="91425" spcFirstLastPara="1" rIns="91425" wrap="square" tIns="91425">
            <a:noAutofit/>
          </a:bodyPr>
          <a:lstStyle>
            <a:lvl1pPr lvl="0" rtl="0">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312" name="Google Shape;312;p30"/>
          <p:cNvSpPr txBox="1"/>
          <p:nvPr/>
        </p:nvSpPr>
        <p:spPr>
          <a:xfrm>
            <a:off x="713225" y="3611950"/>
            <a:ext cx="5094600" cy="556200"/>
          </a:xfrm>
          <a:prstGeom prst="rect">
            <a:avLst/>
          </a:prstGeom>
          <a:noFill/>
          <a:ln>
            <a:noFill/>
          </a:ln>
        </p:spPr>
        <p:txBody>
          <a:bodyPr anchorCtr="0" anchor="t" bIns="91425" lIns="91425" spcFirstLastPara="1" rIns="91425" wrap="square" tIns="91425">
            <a:noAutofit/>
          </a:bodyPr>
          <a:lstStyle/>
          <a:p>
            <a:pPr indent="0" lvl="0" marL="0" rtl="0" algn="l">
              <a:spcBef>
                <a:spcPts val="300"/>
              </a:spcBef>
              <a:spcAft>
                <a:spcPts val="0"/>
              </a:spcAft>
              <a:buNone/>
            </a:pPr>
            <a:r>
              <a:rPr b="1" lang="en" sz="1200">
                <a:solidFill>
                  <a:schemeClr val="dk1"/>
                </a:solidFill>
                <a:latin typeface="DM Sans"/>
                <a:ea typeface="DM Sans"/>
                <a:cs typeface="DM Sans"/>
                <a:sym typeface="DM Sans"/>
              </a:rPr>
              <a:t>CREDITS:</a:t>
            </a:r>
            <a:r>
              <a:rPr lang="en" sz="1200">
                <a:solidFill>
                  <a:schemeClr val="dk1"/>
                </a:solidFill>
                <a:latin typeface="DM Sans"/>
                <a:ea typeface="DM Sans"/>
                <a:cs typeface="DM Sans"/>
                <a:sym typeface="DM Sans"/>
              </a:rPr>
              <a:t> This presentation template was created by </a:t>
            </a:r>
            <a:r>
              <a:rPr b="1" lang="en" sz="1200" u="sng">
                <a:solidFill>
                  <a:schemeClr val="dk1"/>
                </a:solidFill>
                <a:latin typeface="DM Sans"/>
                <a:ea typeface="DM Sans"/>
                <a:cs typeface="DM Sans"/>
                <a:sym typeface="DM Sans"/>
                <a:hlinkClick r:id="rId2">
                  <a:extLst>
                    <a:ext uri="{A12FA001-AC4F-418D-AE19-62706E023703}">
                      <ahyp:hlinkClr val="tx"/>
                    </a:ext>
                  </a:extLst>
                </a:hlinkClick>
              </a:rPr>
              <a:t>Slidesgo</a:t>
            </a:r>
            <a:r>
              <a:rPr lang="en" sz="1200">
                <a:solidFill>
                  <a:schemeClr val="dk1"/>
                </a:solidFill>
                <a:latin typeface="DM Sans"/>
                <a:ea typeface="DM Sans"/>
                <a:cs typeface="DM Sans"/>
                <a:sym typeface="DM Sans"/>
              </a:rPr>
              <a:t>, and includes icons by </a:t>
            </a:r>
            <a:r>
              <a:rPr b="1" lang="en" sz="1200" u="sng">
                <a:solidFill>
                  <a:schemeClr val="dk1"/>
                </a:solidFill>
                <a:latin typeface="DM Sans"/>
                <a:ea typeface="DM Sans"/>
                <a:cs typeface="DM Sans"/>
                <a:sym typeface="DM Sans"/>
                <a:hlinkClick r:id="rId3">
                  <a:extLst>
                    <a:ext uri="{A12FA001-AC4F-418D-AE19-62706E023703}">
                      <ahyp:hlinkClr val="tx"/>
                    </a:ext>
                  </a:extLst>
                </a:hlinkClick>
              </a:rPr>
              <a:t>Flaticon</a:t>
            </a:r>
            <a:r>
              <a:rPr lang="en" sz="1200">
                <a:solidFill>
                  <a:schemeClr val="dk1"/>
                </a:solidFill>
                <a:latin typeface="DM Sans"/>
                <a:ea typeface="DM Sans"/>
                <a:cs typeface="DM Sans"/>
                <a:sym typeface="DM Sans"/>
              </a:rPr>
              <a:t>, and infographics &amp; images by </a:t>
            </a:r>
            <a:r>
              <a:rPr b="1" lang="en" sz="1200" u="sng">
                <a:solidFill>
                  <a:schemeClr val="dk1"/>
                </a:solidFill>
                <a:latin typeface="DM Sans"/>
                <a:ea typeface="DM Sans"/>
                <a:cs typeface="DM Sans"/>
                <a:sym typeface="DM Sans"/>
                <a:hlinkClick r:id="rId4">
                  <a:extLst>
                    <a:ext uri="{A12FA001-AC4F-418D-AE19-62706E023703}">
                      <ahyp:hlinkClr val="tx"/>
                    </a:ext>
                  </a:extLst>
                </a:hlinkClick>
              </a:rPr>
              <a:t>Freepik</a:t>
            </a:r>
            <a:r>
              <a:rPr lang="en" sz="1200" u="sng">
                <a:solidFill>
                  <a:schemeClr val="dk1"/>
                </a:solidFill>
                <a:latin typeface="DM Sans"/>
                <a:ea typeface="DM Sans"/>
                <a:cs typeface="DM Sans"/>
                <a:sym typeface="DM Sans"/>
              </a:rPr>
              <a:t> </a:t>
            </a:r>
            <a:endParaRPr b="1" sz="1200" u="sng">
              <a:solidFill>
                <a:schemeClr val="dk1"/>
              </a:solidFill>
              <a:latin typeface="DM Sans"/>
              <a:ea typeface="DM Sans"/>
              <a:cs typeface="DM Sans"/>
              <a:sym typeface="DM San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5" name="Shape 15"/>
        <p:cNvGrpSpPr/>
        <p:nvPr/>
      </p:nvGrpSpPr>
      <p:grpSpPr>
        <a:xfrm>
          <a:off x="0" y="0"/>
          <a:ext cx="0" cy="0"/>
          <a:chOff x="0" y="0"/>
          <a:chExt cx="0" cy="0"/>
        </a:xfrm>
      </p:grpSpPr>
      <p:grpSp>
        <p:nvGrpSpPr>
          <p:cNvPr id="16" name="Google Shape;16;p4"/>
          <p:cNvGrpSpPr/>
          <p:nvPr/>
        </p:nvGrpSpPr>
        <p:grpSpPr>
          <a:xfrm>
            <a:off x="-247298" y="-446215"/>
            <a:ext cx="9638600" cy="6030088"/>
            <a:chOff x="-247298" y="-446215"/>
            <a:chExt cx="9638600" cy="6030088"/>
          </a:xfrm>
        </p:grpSpPr>
        <p:sp>
          <p:nvSpPr>
            <p:cNvPr id="17" name="Google Shape;17;p4"/>
            <p:cNvSpPr/>
            <p:nvPr/>
          </p:nvSpPr>
          <p:spPr>
            <a:xfrm>
              <a:off x="-247298"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4"/>
            <p:cNvSpPr/>
            <p:nvPr/>
          </p:nvSpPr>
          <p:spPr>
            <a:xfrm>
              <a:off x="293542"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4"/>
            <p:cNvSpPr/>
            <p:nvPr/>
          </p:nvSpPr>
          <p:spPr>
            <a:xfrm flipH="1">
              <a:off x="8552592"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flipH="1">
              <a:off x="8011752"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flipH="1" rot="10800000">
              <a:off x="-247298" y="496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p:nvPr/>
          </p:nvSpPr>
          <p:spPr>
            <a:xfrm flipH="1" rot="10800000">
              <a:off x="293542" y="-44621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4"/>
            <p:cNvSpPr/>
            <p:nvPr/>
          </p:nvSpPr>
          <p:spPr>
            <a:xfrm rot="10800000">
              <a:off x="8552592" y="496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4"/>
            <p:cNvSpPr/>
            <p:nvPr/>
          </p:nvSpPr>
          <p:spPr>
            <a:xfrm rot="10800000">
              <a:off x="8011752" y="-44621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5" name="Google Shape;25;p4"/>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26" name="Google Shape;26;p4"/>
          <p:cNvSpPr txBox="1"/>
          <p:nvPr>
            <p:ph idx="1" type="body"/>
          </p:nvPr>
        </p:nvSpPr>
        <p:spPr>
          <a:xfrm>
            <a:off x="720000" y="1215751"/>
            <a:ext cx="7704000" cy="397800"/>
          </a:xfrm>
          <a:prstGeom prst="rect">
            <a:avLst/>
          </a:prstGeom>
        </p:spPr>
        <p:txBody>
          <a:bodyPr anchorCtr="0" anchor="t" bIns="91425" lIns="91425" spcFirstLastPara="1" rIns="91425" wrap="square" tIns="91425">
            <a:noAutofit/>
          </a:bodyPr>
          <a:lstStyle>
            <a:lvl1pPr indent="-317500" lvl="0" marL="457200" rtl="0" algn="ctr">
              <a:spcBef>
                <a:spcPts val="0"/>
              </a:spcBef>
              <a:spcAft>
                <a:spcPts val="0"/>
              </a:spcAft>
              <a:buSzPts val="1400"/>
              <a:buFont typeface="Nunito Light"/>
              <a:buChar char="●"/>
              <a:defRPr/>
            </a:lvl1pPr>
            <a:lvl2pPr indent="-317500" lvl="1" marL="914400" rtl="0">
              <a:lnSpc>
                <a:spcPct val="100000"/>
              </a:lnSpc>
              <a:spcBef>
                <a:spcPts val="0"/>
              </a:spcBef>
              <a:spcAft>
                <a:spcPts val="0"/>
              </a:spcAft>
              <a:buSzPts val="1400"/>
              <a:buFont typeface="Nunito Light"/>
              <a:buChar char="○"/>
              <a:defRPr/>
            </a:lvl2pPr>
            <a:lvl3pPr indent="-317500" lvl="2" marL="1371600" rtl="0">
              <a:lnSpc>
                <a:spcPct val="100000"/>
              </a:lnSpc>
              <a:spcBef>
                <a:spcPts val="0"/>
              </a:spcBef>
              <a:spcAft>
                <a:spcPts val="0"/>
              </a:spcAft>
              <a:buSzPts val="1400"/>
              <a:buFont typeface="Nunito Light"/>
              <a:buChar char="■"/>
              <a:defRPr/>
            </a:lvl3pPr>
            <a:lvl4pPr indent="-317500" lvl="3" marL="1828800" rtl="0">
              <a:lnSpc>
                <a:spcPct val="100000"/>
              </a:lnSpc>
              <a:spcBef>
                <a:spcPts val="0"/>
              </a:spcBef>
              <a:spcAft>
                <a:spcPts val="0"/>
              </a:spcAft>
              <a:buSzPts val="1400"/>
              <a:buFont typeface="Nunito Light"/>
              <a:buChar char="●"/>
              <a:defRPr/>
            </a:lvl4pPr>
            <a:lvl5pPr indent="-317500" lvl="4" marL="2286000" rtl="0">
              <a:lnSpc>
                <a:spcPct val="100000"/>
              </a:lnSpc>
              <a:spcBef>
                <a:spcPts val="0"/>
              </a:spcBef>
              <a:spcAft>
                <a:spcPts val="0"/>
              </a:spcAft>
              <a:buSzPts val="1400"/>
              <a:buFont typeface="Nunito Light"/>
              <a:buChar char="○"/>
              <a:defRPr/>
            </a:lvl5pPr>
            <a:lvl6pPr indent="-317500" lvl="5" marL="2743200" rtl="0">
              <a:lnSpc>
                <a:spcPct val="100000"/>
              </a:lnSpc>
              <a:spcBef>
                <a:spcPts val="0"/>
              </a:spcBef>
              <a:spcAft>
                <a:spcPts val="0"/>
              </a:spcAft>
              <a:buSzPts val="1400"/>
              <a:buFont typeface="Nunito Light"/>
              <a:buChar char="■"/>
              <a:defRPr/>
            </a:lvl6pPr>
            <a:lvl7pPr indent="-317500" lvl="6" marL="3200400" rtl="0">
              <a:lnSpc>
                <a:spcPct val="100000"/>
              </a:lnSpc>
              <a:spcBef>
                <a:spcPts val="0"/>
              </a:spcBef>
              <a:spcAft>
                <a:spcPts val="0"/>
              </a:spcAft>
              <a:buSzPts val="1400"/>
              <a:buFont typeface="Nunito Light"/>
              <a:buChar char="●"/>
              <a:defRPr/>
            </a:lvl7pPr>
            <a:lvl8pPr indent="-317500" lvl="7" marL="3657600" rtl="0">
              <a:lnSpc>
                <a:spcPct val="100000"/>
              </a:lnSpc>
              <a:spcBef>
                <a:spcPts val="0"/>
              </a:spcBef>
              <a:spcAft>
                <a:spcPts val="0"/>
              </a:spcAft>
              <a:buSzPts val="1400"/>
              <a:buFont typeface="Nunito Light"/>
              <a:buChar char="○"/>
              <a:defRPr/>
            </a:lvl8pPr>
            <a:lvl9pPr indent="-317500" lvl="8" marL="4114800" rtl="0">
              <a:lnSpc>
                <a:spcPct val="100000"/>
              </a:lnSpc>
              <a:spcBef>
                <a:spcPts val="0"/>
              </a:spcBef>
              <a:spcAft>
                <a:spcPts val="0"/>
              </a:spcAft>
              <a:buSzPts val="1400"/>
              <a:buFont typeface="Nunito Light"/>
              <a:buChar char="■"/>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CUSTOM_9">
    <p:spTree>
      <p:nvGrpSpPr>
        <p:cNvPr id="313" name="Shape 313"/>
        <p:cNvGrpSpPr/>
        <p:nvPr/>
      </p:nvGrpSpPr>
      <p:grpSpPr>
        <a:xfrm>
          <a:off x="0" y="0"/>
          <a:ext cx="0" cy="0"/>
          <a:chOff x="0" y="0"/>
          <a:chExt cx="0" cy="0"/>
        </a:xfrm>
      </p:grpSpPr>
      <p:grpSp>
        <p:nvGrpSpPr>
          <p:cNvPr id="314" name="Google Shape;314;p31"/>
          <p:cNvGrpSpPr/>
          <p:nvPr/>
        </p:nvGrpSpPr>
        <p:grpSpPr>
          <a:xfrm>
            <a:off x="-247298" y="-446215"/>
            <a:ext cx="9638610" cy="6030088"/>
            <a:chOff x="-247298" y="-446215"/>
            <a:chExt cx="9638610" cy="6030088"/>
          </a:xfrm>
        </p:grpSpPr>
        <p:sp>
          <p:nvSpPr>
            <p:cNvPr id="315" name="Google Shape;315;p31"/>
            <p:cNvSpPr/>
            <p:nvPr/>
          </p:nvSpPr>
          <p:spPr>
            <a:xfrm>
              <a:off x="-125573"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31"/>
            <p:cNvSpPr/>
            <p:nvPr/>
          </p:nvSpPr>
          <p:spPr>
            <a:xfrm>
              <a:off x="-125583"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31"/>
            <p:cNvSpPr/>
            <p:nvPr/>
          </p:nvSpPr>
          <p:spPr>
            <a:xfrm flipH="1" rot="10800000">
              <a:off x="-247298" y="496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31"/>
            <p:cNvSpPr/>
            <p:nvPr/>
          </p:nvSpPr>
          <p:spPr>
            <a:xfrm flipH="1" rot="10800000">
              <a:off x="346967" y="-44621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31"/>
            <p:cNvSpPr/>
            <p:nvPr/>
          </p:nvSpPr>
          <p:spPr>
            <a:xfrm rot="10800000">
              <a:off x="7958317" y="-42862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31"/>
            <p:cNvSpPr/>
            <p:nvPr/>
          </p:nvSpPr>
          <p:spPr>
            <a:xfrm rot="10800000">
              <a:off x="8552602" y="496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31"/>
            <p:cNvSpPr/>
            <p:nvPr/>
          </p:nvSpPr>
          <p:spPr>
            <a:xfrm>
              <a:off x="8430777"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31"/>
            <p:cNvSpPr/>
            <p:nvPr/>
          </p:nvSpPr>
          <p:spPr>
            <a:xfrm>
              <a:off x="8430767"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CUSTOM_9_1">
    <p:spTree>
      <p:nvGrpSpPr>
        <p:cNvPr id="323" name="Shape 323"/>
        <p:cNvGrpSpPr/>
        <p:nvPr/>
      </p:nvGrpSpPr>
      <p:grpSpPr>
        <a:xfrm>
          <a:off x="0" y="0"/>
          <a:ext cx="0" cy="0"/>
          <a:chOff x="0" y="0"/>
          <a:chExt cx="0" cy="0"/>
        </a:xfrm>
      </p:grpSpPr>
      <p:grpSp>
        <p:nvGrpSpPr>
          <p:cNvPr id="324" name="Google Shape;324;p32"/>
          <p:cNvGrpSpPr/>
          <p:nvPr/>
        </p:nvGrpSpPr>
        <p:grpSpPr>
          <a:xfrm>
            <a:off x="-476796" y="2900252"/>
            <a:ext cx="10097585" cy="2865204"/>
            <a:chOff x="-476796" y="2900252"/>
            <a:chExt cx="10097585" cy="2865204"/>
          </a:xfrm>
        </p:grpSpPr>
        <p:grpSp>
          <p:nvGrpSpPr>
            <p:cNvPr id="325" name="Google Shape;325;p32"/>
            <p:cNvGrpSpPr/>
            <p:nvPr/>
          </p:nvGrpSpPr>
          <p:grpSpPr>
            <a:xfrm>
              <a:off x="-476796" y="2900252"/>
              <a:ext cx="10097585" cy="2865204"/>
              <a:chOff x="-476796" y="2900252"/>
              <a:chExt cx="10097585" cy="2865204"/>
            </a:xfrm>
          </p:grpSpPr>
          <p:sp>
            <p:nvSpPr>
              <p:cNvPr id="326" name="Google Shape;326;p32"/>
              <p:cNvSpPr/>
              <p:nvPr/>
            </p:nvSpPr>
            <p:spPr>
              <a:xfrm flipH="1" rot="10800000">
                <a:off x="-266661" y="29002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32"/>
              <p:cNvSpPr/>
              <p:nvPr/>
            </p:nvSpPr>
            <p:spPr>
              <a:xfrm>
                <a:off x="-90736" y="442524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32"/>
              <p:cNvSpPr/>
              <p:nvPr/>
            </p:nvSpPr>
            <p:spPr>
              <a:xfrm>
                <a:off x="-476796" y="3522814"/>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32"/>
              <p:cNvSpPr/>
              <p:nvPr/>
            </p:nvSpPr>
            <p:spPr>
              <a:xfrm rot="10800000">
                <a:off x="8571944" y="29002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32"/>
              <p:cNvSpPr/>
              <p:nvPr/>
            </p:nvSpPr>
            <p:spPr>
              <a:xfrm flipH="1">
                <a:off x="8396019" y="442524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p32"/>
              <p:cNvSpPr/>
              <p:nvPr/>
            </p:nvSpPr>
            <p:spPr>
              <a:xfrm flipH="1">
                <a:off x="8782079" y="3522814"/>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32"/>
              <p:cNvSpPr/>
              <p:nvPr/>
            </p:nvSpPr>
            <p:spPr>
              <a:xfrm rot="10800000">
                <a:off x="8009979" y="47973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33" name="Google Shape;333;p32"/>
            <p:cNvSpPr/>
            <p:nvPr/>
          </p:nvSpPr>
          <p:spPr>
            <a:xfrm flipH="1" rot="10800000">
              <a:off x="293867" y="47973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7" name="Shape 27"/>
        <p:cNvGrpSpPr/>
        <p:nvPr/>
      </p:nvGrpSpPr>
      <p:grpSpPr>
        <a:xfrm>
          <a:off x="0" y="0"/>
          <a:ext cx="0" cy="0"/>
          <a:chOff x="0" y="0"/>
          <a:chExt cx="0" cy="0"/>
        </a:xfrm>
      </p:grpSpPr>
      <p:grpSp>
        <p:nvGrpSpPr>
          <p:cNvPr id="28" name="Google Shape;28;p5"/>
          <p:cNvGrpSpPr/>
          <p:nvPr/>
        </p:nvGrpSpPr>
        <p:grpSpPr>
          <a:xfrm>
            <a:off x="-247298" y="-446215"/>
            <a:ext cx="9638600" cy="6030088"/>
            <a:chOff x="-247298" y="-446215"/>
            <a:chExt cx="9638600" cy="6030088"/>
          </a:xfrm>
        </p:grpSpPr>
        <p:sp>
          <p:nvSpPr>
            <p:cNvPr id="29" name="Google Shape;29;p5"/>
            <p:cNvSpPr/>
            <p:nvPr/>
          </p:nvSpPr>
          <p:spPr>
            <a:xfrm>
              <a:off x="-247298"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5"/>
            <p:cNvSpPr/>
            <p:nvPr/>
          </p:nvSpPr>
          <p:spPr>
            <a:xfrm>
              <a:off x="293542"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5"/>
            <p:cNvSpPr/>
            <p:nvPr/>
          </p:nvSpPr>
          <p:spPr>
            <a:xfrm flipH="1">
              <a:off x="8552592"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5"/>
            <p:cNvSpPr/>
            <p:nvPr/>
          </p:nvSpPr>
          <p:spPr>
            <a:xfrm flipH="1">
              <a:off x="8011752"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5"/>
            <p:cNvSpPr/>
            <p:nvPr/>
          </p:nvSpPr>
          <p:spPr>
            <a:xfrm flipH="1" rot="10800000">
              <a:off x="-247298" y="496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5"/>
            <p:cNvSpPr/>
            <p:nvPr/>
          </p:nvSpPr>
          <p:spPr>
            <a:xfrm flipH="1" rot="10800000">
              <a:off x="293542" y="-44621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10800000">
              <a:off x="8552592" y="496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5"/>
            <p:cNvSpPr/>
            <p:nvPr/>
          </p:nvSpPr>
          <p:spPr>
            <a:xfrm rot="10800000">
              <a:off x="8011752" y="-44621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7" name="Google Shape;37;p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38" name="Google Shape;38;p5"/>
          <p:cNvSpPr txBox="1"/>
          <p:nvPr>
            <p:ph idx="1" type="subTitle"/>
          </p:nvPr>
        </p:nvSpPr>
        <p:spPr>
          <a:xfrm>
            <a:off x="5055284" y="3562574"/>
            <a:ext cx="25056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b="0" sz="14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39" name="Google Shape;39;p5"/>
          <p:cNvSpPr txBox="1"/>
          <p:nvPr>
            <p:ph idx="2" type="subTitle"/>
          </p:nvPr>
        </p:nvSpPr>
        <p:spPr>
          <a:xfrm>
            <a:off x="1583300" y="3562574"/>
            <a:ext cx="25056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b="0" sz="14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40" name="Google Shape;40;p5"/>
          <p:cNvSpPr txBox="1"/>
          <p:nvPr>
            <p:ph idx="3" type="subTitle"/>
          </p:nvPr>
        </p:nvSpPr>
        <p:spPr>
          <a:xfrm>
            <a:off x="5055275" y="3122525"/>
            <a:ext cx="2505600" cy="5727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DM Sans"/>
                <a:ea typeface="DM Sans"/>
                <a:cs typeface="DM Sans"/>
                <a:sym typeface="DM Sans"/>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
        <p:nvSpPr>
          <p:cNvPr id="41" name="Google Shape;41;p5"/>
          <p:cNvSpPr txBox="1"/>
          <p:nvPr>
            <p:ph idx="4" type="subTitle"/>
          </p:nvPr>
        </p:nvSpPr>
        <p:spPr>
          <a:xfrm>
            <a:off x="1583075" y="3122525"/>
            <a:ext cx="2505600" cy="5727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DM Sans"/>
              <a:buNone/>
              <a:defRPr b="1" sz="2400">
                <a:solidFill>
                  <a:schemeClr val="dk1"/>
                </a:solidFill>
                <a:latin typeface="DM Sans"/>
                <a:ea typeface="DM Sans"/>
                <a:cs typeface="DM Sans"/>
                <a:sym typeface="DM Sans"/>
              </a:defRPr>
            </a:lvl1pPr>
            <a:lvl2pPr lvl="1" rtl="0" algn="ctr">
              <a:lnSpc>
                <a:spcPct val="100000"/>
              </a:lnSpc>
              <a:spcBef>
                <a:spcPts val="0"/>
              </a:spcBef>
              <a:spcAft>
                <a:spcPts val="0"/>
              </a:spcAft>
              <a:buSzPts val="2400"/>
              <a:buFont typeface="DM Sans"/>
              <a:buNone/>
              <a:defRPr b="1" sz="2400">
                <a:latin typeface="DM Sans"/>
                <a:ea typeface="DM Sans"/>
                <a:cs typeface="DM Sans"/>
                <a:sym typeface="DM Sans"/>
              </a:defRPr>
            </a:lvl2pPr>
            <a:lvl3pPr lvl="2" rtl="0" algn="ctr">
              <a:lnSpc>
                <a:spcPct val="100000"/>
              </a:lnSpc>
              <a:spcBef>
                <a:spcPts val="0"/>
              </a:spcBef>
              <a:spcAft>
                <a:spcPts val="0"/>
              </a:spcAft>
              <a:buSzPts val="2400"/>
              <a:buFont typeface="DM Sans"/>
              <a:buNone/>
              <a:defRPr b="1" sz="2400">
                <a:latin typeface="DM Sans"/>
                <a:ea typeface="DM Sans"/>
                <a:cs typeface="DM Sans"/>
                <a:sym typeface="DM Sans"/>
              </a:defRPr>
            </a:lvl3pPr>
            <a:lvl4pPr lvl="3" rtl="0" algn="ctr">
              <a:lnSpc>
                <a:spcPct val="100000"/>
              </a:lnSpc>
              <a:spcBef>
                <a:spcPts val="0"/>
              </a:spcBef>
              <a:spcAft>
                <a:spcPts val="0"/>
              </a:spcAft>
              <a:buSzPts val="2400"/>
              <a:buFont typeface="DM Sans"/>
              <a:buNone/>
              <a:defRPr b="1" sz="2400">
                <a:latin typeface="DM Sans"/>
                <a:ea typeface="DM Sans"/>
                <a:cs typeface="DM Sans"/>
                <a:sym typeface="DM Sans"/>
              </a:defRPr>
            </a:lvl4pPr>
            <a:lvl5pPr lvl="4" rtl="0" algn="ctr">
              <a:lnSpc>
                <a:spcPct val="100000"/>
              </a:lnSpc>
              <a:spcBef>
                <a:spcPts val="0"/>
              </a:spcBef>
              <a:spcAft>
                <a:spcPts val="0"/>
              </a:spcAft>
              <a:buSzPts val="2400"/>
              <a:buFont typeface="DM Sans"/>
              <a:buNone/>
              <a:defRPr b="1" sz="2400">
                <a:latin typeface="DM Sans"/>
                <a:ea typeface="DM Sans"/>
                <a:cs typeface="DM Sans"/>
                <a:sym typeface="DM Sans"/>
              </a:defRPr>
            </a:lvl5pPr>
            <a:lvl6pPr lvl="5" rtl="0" algn="ctr">
              <a:lnSpc>
                <a:spcPct val="100000"/>
              </a:lnSpc>
              <a:spcBef>
                <a:spcPts val="0"/>
              </a:spcBef>
              <a:spcAft>
                <a:spcPts val="0"/>
              </a:spcAft>
              <a:buSzPts val="2400"/>
              <a:buFont typeface="DM Sans"/>
              <a:buNone/>
              <a:defRPr b="1" sz="2400">
                <a:latin typeface="DM Sans"/>
                <a:ea typeface="DM Sans"/>
                <a:cs typeface="DM Sans"/>
                <a:sym typeface="DM Sans"/>
              </a:defRPr>
            </a:lvl6pPr>
            <a:lvl7pPr lvl="6" rtl="0" algn="ctr">
              <a:lnSpc>
                <a:spcPct val="100000"/>
              </a:lnSpc>
              <a:spcBef>
                <a:spcPts val="0"/>
              </a:spcBef>
              <a:spcAft>
                <a:spcPts val="0"/>
              </a:spcAft>
              <a:buSzPts val="2400"/>
              <a:buFont typeface="DM Sans"/>
              <a:buNone/>
              <a:defRPr b="1" sz="2400">
                <a:latin typeface="DM Sans"/>
                <a:ea typeface="DM Sans"/>
                <a:cs typeface="DM Sans"/>
                <a:sym typeface="DM Sans"/>
              </a:defRPr>
            </a:lvl7pPr>
            <a:lvl8pPr lvl="7" rtl="0" algn="ctr">
              <a:lnSpc>
                <a:spcPct val="100000"/>
              </a:lnSpc>
              <a:spcBef>
                <a:spcPts val="0"/>
              </a:spcBef>
              <a:spcAft>
                <a:spcPts val="0"/>
              </a:spcAft>
              <a:buSzPts val="2400"/>
              <a:buFont typeface="DM Sans"/>
              <a:buNone/>
              <a:defRPr b="1" sz="2400">
                <a:latin typeface="DM Sans"/>
                <a:ea typeface="DM Sans"/>
                <a:cs typeface="DM Sans"/>
                <a:sym typeface="DM Sans"/>
              </a:defRPr>
            </a:lvl8pPr>
            <a:lvl9pPr lvl="8" rtl="0" algn="ctr">
              <a:lnSpc>
                <a:spcPct val="100000"/>
              </a:lnSpc>
              <a:spcBef>
                <a:spcPts val="0"/>
              </a:spcBef>
              <a:spcAft>
                <a:spcPts val="0"/>
              </a:spcAft>
              <a:buSzPts val="2400"/>
              <a:buFont typeface="DM Sans"/>
              <a:buNone/>
              <a:defRPr b="1" sz="2400">
                <a:latin typeface="DM Sans"/>
                <a:ea typeface="DM Sans"/>
                <a:cs typeface="DM Sans"/>
                <a:sym typeface="DM Sans"/>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2" name="Shape 42"/>
        <p:cNvGrpSpPr/>
        <p:nvPr/>
      </p:nvGrpSpPr>
      <p:grpSpPr>
        <a:xfrm>
          <a:off x="0" y="0"/>
          <a:ext cx="0" cy="0"/>
          <a:chOff x="0" y="0"/>
          <a:chExt cx="0" cy="0"/>
        </a:xfrm>
      </p:grpSpPr>
      <p:grpSp>
        <p:nvGrpSpPr>
          <p:cNvPr id="43" name="Google Shape;43;p6"/>
          <p:cNvGrpSpPr/>
          <p:nvPr/>
        </p:nvGrpSpPr>
        <p:grpSpPr>
          <a:xfrm>
            <a:off x="-247298" y="-284290"/>
            <a:ext cx="9638600" cy="5868163"/>
            <a:chOff x="-247298" y="-284290"/>
            <a:chExt cx="9638600" cy="5868163"/>
          </a:xfrm>
        </p:grpSpPr>
        <p:sp>
          <p:nvSpPr>
            <p:cNvPr id="44" name="Google Shape;44;p6"/>
            <p:cNvSpPr/>
            <p:nvPr/>
          </p:nvSpPr>
          <p:spPr>
            <a:xfrm>
              <a:off x="-247298"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6"/>
            <p:cNvSpPr/>
            <p:nvPr/>
          </p:nvSpPr>
          <p:spPr>
            <a:xfrm>
              <a:off x="293542"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6"/>
            <p:cNvSpPr/>
            <p:nvPr/>
          </p:nvSpPr>
          <p:spPr>
            <a:xfrm flipH="1">
              <a:off x="8552592" y="411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6"/>
            <p:cNvSpPr/>
            <p:nvPr/>
          </p:nvSpPr>
          <p:spPr>
            <a:xfrm flipH="1">
              <a:off x="8011752" y="461575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6"/>
            <p:cNvSpPr/>
            <p:nvPr/>
          </p:nvSpPr>
          <p:spPr>
            <a:xfrm flipH="1" rot="10800000">
              <a:off x="-125473" y="123489"/>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6"/>
            <p:cNvSpPr/>
            <p:nvPr/>
          </p:nvSpPr>
          <p:spPr>
            <a:xfrm flipH="1" rot="10800000">
              <a:off x="-125483" y="-28429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6"/>
            <p:cNvSpPr/>
            <p:nvPr/>
          </p:nvSpPr>
          <p:spPr>
            <a:xfrm flipH="1" rot="10800000">
              <a:off x="8424002" y="123489"/>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6"/>
            <p:cNvSpPr/>
            <p:nvPr/>
          </p:nvSpPr>
          <p:spPr>
            <a:xfrm flipH="1" rot="10800000">
              <a:off x="8423992" y="-28429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53" name="Shape 53"/>
        <p:cNvGrpSpPr/>
        <p:nvPr/>
      </p:nvGrpSpPr>
      <p:grpSpPr>
        <a:xfrm>
          <a:off x="0" y="0"/>
          <a:ext cx="0" cy="0"/>
          <a:chOff x="0" y="0"/>
          <a:chExt cx="0" cy="0"/>
        </a:xfrm>
      </p:grpSpPr>
      <p:sp>
        <p:nvSpPr>
          <p:cNvPr id="54" name="Google Shape;54;p7"/>
          <p:cNvSpPr txBox="1"/>
          <p:nvPr>
            <p:ph type="title"/>
          </p:nvPr>
        </p:nvSpPr>
        <p:spPr>
          <a:xfrm>
            <a:off x="720000" y="445025"/>
            <a:ext cx="5549700" cy="572700"/>
          </a:xfrm>
          <a:prstGeom prst="rect">
            <a:avLst/>
          </a:prstGeom>
        </p:spPr>
        <p:txBody>
          <a:bodyPr anchorCtr="0" anchor="t" bIns="91425" lIns="91425" spcFirstLastPara="1" rIns="91425" wrap="square" tIns="91425">
            <a:noAutofit/>
          </a:bodyPr>
          <a:lstStyle>
            <a:lvl1pPr lvl="0" rtl="0" algn="l">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55" name="Google Shape;55;p7"/>
          <p:cNvSpPr txBox="1"/>
          <p:nvPr>
            <p:ph idx="1" type="subTitle"/>
          </p:nvPr>
        </p:nvSpPr>
        <p:spPr>
          <a:xfrm>
            <a:off x="720000" y="1652075"/>
            <a:ext cx="4294800" cy="2133900"/>
          </a:xfrm>
          <a:prstGeom prst="rect">
            <a:avLst/>
          </a:prstGeom>
        </p:spPr>
        <p:txBody>
          <a:bodyPr anchorCtr="0" anchor="t" bIns="91425" lIns="91425" spcFirstLastPara="1" rIns="91425" wrap="square" tIns="91425">
            <a:noAutofit/>
          </a:bodyPr>
          <a:lstStyle>
            <a:lvl1pPr lvl="0" rtl="0">
              <a:spcBef>
                <a:spcPts val="0"/>
              </a:spcBef>
              <a:spcAft>
                <a:spcPts val="0"/>
              </a:spcAft>
              <a:buSzPts val="1600"/>
              <a:buFont typeface="Nunito Light"/>
              <a:buChar char="●"/>
              <a:defRPr/>
            </a:lvl1pPr>
            <a:lvl2pPr lvl="1" rtl="0" algn="ctr">
              <a:lnSpc>
                <a:spcPct val="100000"/>
              </a:lnSpc>
              <a:spcBef>
                <a:spcPts val="0"/>
              </a:spcBef>
              <a:spcAft>
                <a:spcPts val="0"/>
              </a:spcAft>
              <a:buClr>
                <a:srgbClr val="E76A28"/>
              </a:buClr>
              <a:buSzPts val="1600"/>
              <a:buFont typeface="Nunito Light"/>
              <a:buChar char="○"/>
              <a:defRPr/>
            </a:lvl2pPr>
            <a:lvl3pPr lvl="2" rtl="0" algn="ctr">
              <a:lnSpc>
                <a:spcPct val="100000"/>
              </a:lnSpc>
              <a:spcBef>
                <a:spcPts val="0"/>
              </a:spcBef>
              <a:spcAft>
                <a:spcPts val="0"/>
              </a:spcAft>
              <a:buClr>
                <a:srgbClr val="E76A28"/>
              </a:buClr>
              <a:buSzPts val="1500"/>
              <a:buFont typeface="Nunito Light"/>
              <a:buChar char="■"/>
              <a:defRPr/>
            </a:lvl3pPr>
            <a:lvl4pPr lvl="3" rtl="0" algn="ctr">
              <a:lnSpc>
                <a:spcPct val="100000"/>
              </a:lnSpc>
              <a:spcBef>
                <a:spcPts val="0"/>
              </a:spcBef>
              <a:spcAft>
                <a:spcPts val="0"/>
              </a:spcAft>
              <a:buClr>
                <a:srgbClr val="E76A28"/>
              </a:buClr>
              <a:buSzPts val="1500"/>
              <a:buFont typeface="Nunito Light"/>
              <a:buChar char="●"/>
              <a:defRPr/>
            </a:lvl4pPr>
            <a:lvl5pPr lvl="4" rtl="0" algn="ctr">
              <a:lnSpc>
                <a:spcPct val="100000"/>
              </a:lnSpc>
              <a:spcBef>
                <a:spcPts val="0"/>
              </a:spcBef>
              <a:spcAft>
                <a:spcPts val="0"/>
              </a:spcAft>
              <a:buClr>
                <a:srgbClr val="E76A28"/>
              </a:buClr>
              <a:buSzPts val="1400"/>
              <a:buFont typeface="Nunito Light"/>
              <a:buChar char="○"/>
              <a:defRPr/>
            </a:lvl5pPr>
            <a:lvl6pPr lvl="5" rtl="0" algn="ctr">
              <a:lnSpc>
                <a:spcPct val="100000"/>
              </a:lnSpc>
              <a:spcBef>
                <a:spcPts val="0"/>
              </a:spcBef>
              <a:spcAft>
                <a:spcPts val="0"/>
              </a:spcAft>
              <a:buClr>
                <a:srgbClr val="999999"/>
              </a:buClr>
              <a:buSzPts val="1400"/>
              <a:buFont typeface="Nunito Light"/>
              <a:buChar char="■"/>
              <a:defRPr/>
            </a:lvl6pPr>
            <a:lvl7pPr lvl="6" rtl="0" algn="ctr">
              <a:lnSpc>
                <a:spcPct val="100000"/>
              </a:lnSpc>
              <a:spcBef>
                <a:spcPts val="0"/>
              </a:spcBef>
              <a:spcAft>
                <a:spcPts val="0"/>
              </a:spcAft>
              <a:buClr>
                <a:srgbClr val="999999"/>
              </a:buClr>
              <a:buSzPts val="1300"/>
              <a:buFont typeface="Nunito Light"/>
              <a:buChar char="●"/>
              <a:defRPr/>
            </a:lvl7pPr>
            <a:lvl8pPr lvl="7" rtl="0" algn="ctr">
              <a:lnSpc>
                <a:spcPct val="100000"/>
              </a:lnSpc>
              <a:spcBef>
                <a:spcPts val="0"/>
              </a:spcBef>
              <a:spcAft>
                <a:spcPts val="0"/>
              </a:spcAft>
              <a:buClr>
                <a:srgbClr val="999999"/>
              </a:buClr>
              <a:buSzPts val="1300"/>
              <a:buFont typeface="Nunito Light"/>
              <a:buChar char="○"/>
              <a:defRPr/>
            </a:lvl8pPr>
            <a:lvl9pPr lvl="8" rtl="0" algn="ctr">
              <a:lnSpc>
                <a:spcPct val="100000"/>
              </a:lnSpc>
              <a:spcBef>
                <a:spcPts val="0"/>
              </a:spcBef>
              <a:spcAft>
                <a:spcPts val="0"/>
              </a:spcAft>
              <a:buClr>
                <a:srgbClr val="999999"/>
              </a:buClr>
              <a:buSzPts val="1400"/>
              <a:buFont typeface="Nunito Light"/>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56" name="Shape 56"/>
        <p:cNvGrpSpPr/>
        <p:nvPr/>
      </p:nvGrpSpPr>
      <p:grpSpPr>
        <a:xfrm>
          <a:off x="0" y="0"/>
          <a:ext cx="0" cy="0"/>
          <a:chOff x="0" y="0"/>
          <a:chExt cx="0" cy="0"/>
        </a:xfrm>
      </p:grpSpPr>
      <p:sp>
        <p:nvSpPr>
          <p:cNvPr id="57" name="Google Shape;57;p8"/>
          <p:cNvSpPr txBox="1"/>
          <p:nvPr>
            <p:ph type="title"/>
          </p:nvPr>
        </p:nvSpPr>
        <p:spPr>
          <a:xfrm>
            <a:off x="4292275" y="1663850"/>
            <a:ext cx="4138500" cy="1815900"/>
          </a:xfrm>
          <a:prstGeom prst="rect">
            <a:avLst/>
          </a:prstGeom>
        </p:spPr>
        <p:txBody>
          <a:bodyPr anchorCtr="0" anchor="ctr" bIns="91425" lIns="91425" spcFirstLastPara="1" rIns="91425" wrap="square" tIns="91425">
            <a:noAutofit/>
          </a:bodyPr>
          <a:lstStyle>
            <a:lvl1pPr lvl="0" algn="l">
              <a:spcBef>
                <a:spcPts val="0"/>
              </a:spcBef>
              <a:spcAft>
                <a:spcPts val="0"/>
              </a:spcAft>
              <a:buSzPts val="4800"/>
              <a:buNone/>
              <a:defRPr sz="6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8" name="Shape 58"/>
        <p:cNvGrpSpPr/>
        <p:nvPr/>
      </p:nvGrpSpPr>
      <p:grpSpPr>
        <a:xfrm>
          <a:off x="0" y="0"/>
          <a:ext cx="0" cy="0"/>
          <a:chOff x="0" y="0"/>
          <a:chExt cx="0" cy="0"/>
        </a:xfrm>
      </p:grpSpPr>
      <p:sp>
        <p:nvSpPr>
          <p:cNvPr id="59" name="Google Shape;59;p9"/>
          <p:cNvSpPr txBox="1"/>
          <p:nvPr>
            <p:ph type="title"/>
          </p:nvPr>
        </p:nvSpPr>
        <p:spPr>
          <a:xfrm>
            <a:off x="3862975" y="1655500"/>
            <a:ext cx="4567800" cy="1161300"/>
          </a:xfrm>
          <a:prstGeom prst="rect">
            <a:avLst/>
          </a:prstGeom>
        </p:spPr>
        <p:txBody>
          <a:bodyPr anchorCtr="0" anchor="b" bIns="91425" lIns="91425" spcFirstLastPara="1" rIns="91425" wrap="square" tIns="91425">
            <a:noAutofit/>
          </a:bodyPr>
          <a:lstStyle>
            <a:lvl1pPr lvl="0" rtl="0" algn="l">
              <a:spcBef>
                <a:spcPts val="0"/>
              </a:spcBef>
              <a:spcAft>
                <a:spcPts val="0"/>
              </a:spcAft>
              <a:buSzPts val="3500"/>
              <a:buNone/>
              <a:defRPr sz="6500"/>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60" name="Google Shape;60;p9"/>
          <p:cNvSpPr txBox="1"/>
          <p:nvPr>
            <p:ph idx="1" type="subTitle"/>
          </p:nvPr>
        </p:nvSpPr>
        <p:spPr>
          <a:xfrm>
            <a:off x="3862975" y="2816925"/>
            <a:ext cx="4567800" cy="6711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1" name="Shape 61"/>
        <p:cNvGrpSpPr/>
        <p:nvPr/>
      </p:nvGrpSpPr>
      <p:grpSpPr>
        <a:xfrm>
          <a:off x="0" y="0"/>
          <a:ext cx="0" cy="0"/>
          <a:chOff x="0" y="0"/>
          <a:chExt cx="0" cy="0"/>
        </a:xfrm>
      </p:grpSpPr>
      <p:sp>
        <p:nvSpPr>
          <p:cNvPr id="62" name="Google Shape;62;p10"/>
          <p:cNvSpPr/>
          <p:nvPr>
            <p:ph idx="2" type="pic"/>
          </p:nvPr>
        </p:nvSpPr>
        <p:spPr>
          <a:xfrm>
            <a:off x="-25" y="-13725"/>
            <a:ext cx="9144000" cy="5157300"/>
          </a:xfrm>
          <a:prstGeom prst="rect">
            <a:avLst/>
          </a:prstGeom>
          <a:noFill/>
          <a:ln>
            <a:noFill/>
          </a:ln>
        </p:spPr>
      </p:sp>
      <p:sp>
        <p:nvSpPr>
          <p:cNvPr id="63" name="Google Shape;63;p10"/>
          <p:cNvSpPr txBox="1"/>
          <p:nvPr>
            <p:ph type="title"/>
          </p:nvPr>
        </p:nvSpPr>
        <p:spPr>
          <a:xfrm>
            <a:off x="720000" y="3942625"/>
            <a:ext cx="7704000" cy="644400"/>
          </a:xfrm>
          <a:prstGeom prst="rect">
            <a:avLst/>
          </a:prstGeom>
          <a:solidFill>
            <a:schemeClr val="lt1"/>
          </a:solidFill>
        </p:spPr>
        <p:txBody>
          <a:bodyPr anchorCtr="0" anchor="t" bIns="91425" lIns="91425" spcFirstLastPara="1" rIns="91425" wrap="square" tIns="91425">
            <a:noAutofit/>
          </a:bodyPr>
          <a:lstStyle>
            <a:lvl1pPr lvl="0" rtl="0" algn="ctr">
              <a:spcBef>
                <a:spcPts val="0"/>
              </a:spcBef>
              <a:spcAft>
                <a:spcPts val="0"/>
              </a:spcAft>
              <a:buSzPts val="3500"/>
              <a:buNone/>
              <a:defRPr sz="3000"/>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slideLayout" Target="../slideLayouts/slideLayout29.xml"/><Relationship Id="rId7" Type="http://schemas.openxmlformats.org/officeDocument/2006/relationships/slideLayout" Target="../slideLayouts/slideLayout7.xml"/><Relationship Id="rId8" Type="http://schemas.openxmlformats.org/officeDocument/2006/relationships/slideLayout" Target="../slideLayouts/slideLayout8.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32" Type="http://schemas.openxmlformats.org/officeDocument/2006/relationships/theme" Target="../theme/theme2.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713225" y="445025"/>
            <a:ext cx="7717500" cy="572700"/>
          </a:xfrm>
          <a:prstGeom prst="rect">
            <a:avLst/>
          </a:prstGeom>
          <a:noFill/>
          <a:ln>
            <a:noFill/>
          </a:ln>
        </p:spPr>
        <p:txBody>
          <a:bodyPr anchorCtr="0" anchor="t" bIns="91425" lIns="91425" spcFirstLastPara="1" rIns="91425" wrap="square" tIns="91425">
            <a:noAutofit/>
          </a:bodyPr>
          <a:lstStyle>
            <a:lvl1pPr lvl="0" rtl="0" algn="ctr">
              <a:spcBef>
                <a:spcPts val="0"/>
              </a:spcBef>
              <a:spcAft>
                <a:spcPts val="0"/>
              </a:spcAft>
              <a:buClr>
                <a:schemeClr val="dk1"/>
              </a:buClr>
              <a:buSzPts val="3500"/>
              <a:buFont typeface="Outfit"/>
              <a:buNone/>
              <a:defRPr b="1" sz="3500">
                <a:solidFill>
                  <a:schemeClr val="dk1"/>
                </a:solidFill>
                <a:latin typeface="Outfit"/>
                <a:ea typeface="Outfit"/>
                <a:cs typeface="Outfit"/>
                <a:sym typeface="Outfit"/>
              </a:defRPr>
            </a:lvl1pPr>
            <a:lvl2pPr lvl="1"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2pPr>
            <a:lvl3pPr lvl="2"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3pPr>
            <a:lvl4pPr lvl="3"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4pPr>
            <a:lvl5pPr lvl="4"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5pPr>
            <a:lvl6pPr lvl="5"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6pPr>
            <a:lvl7pPr lvl="6"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7pPr>
            <a:lvl8pPr lvl="7"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8pPr>
            <a:lvl9pPr lvl="8"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9pPr>
          </a:lstStyle>
          <a:p/>
        </p:txBody>
      </p:sp>
      <p:sp>
        <p:nvSpPr>
          <p:cNvPr id="7" name="Google Shape;7;p1"/>
          <p:cNvSpPr txBox="1"/>
          <p:nvPr>
            <p:ph idx="1" type="body"/>
          </p:nvPr>
        </p:nvSpPr>
        <p:spPr>
          <a:xfrm>
            <a:off x="713225" y="1152475"/>
            <a:ext cx="7717500" cy="3416400"/>
          </a:xfrm>
          <a:prstGeom prst="rect">
            <a:avLst/>
          </a:prstGeom>
          <a:noFill/>
          <a:ln>
            <a:noFill/>
          </a:ln>
        </p:spPr>
        <p:txBody>
          <a:bodyPr anchorCtr="0" anchor="t" bIns="91425" lIns="91425" spcFirstLastPara="1" rIns="91425" wrap="square" tIns="91425">
            <a:noAutofit/>
          </a:bodyPr>
          <a:lstStyle>
            <a:lvl1pPr indent="-317500" lvl="0" marL="4572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1pPr>
            <a:lvl2pPr indent="-317500" lvl="1" marL="9144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2pPr>
            <a:lvl3pPr indent="-317500" lvl="2" marL="13716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3pPr>
            <a:lvl4pPr indent="-317500" lvl="3" marL="18288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4pPr>
            <a:lvl5pPr indent="-317500" lvl="4" marL="22860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5pPr>
            <a:lvl6pPr indent="-317500" lvl="5" marL="27432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6pPr>
            <a:lvl7pPr indent="-317500" lvl="6" marL="32004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7pPr>
            <a:lvl8pPr indent="-317500" lvl="7" marL="36576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8pPr>
            <a:lvl9pPr indent="-317500" lvl="8" marL="41148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2.xml"/><Relationship Id="rId3" Type="http://schemas.openxmlformats.org/officeDocument/2006/relationships/image" Target="../media/image1.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33"/>
          <p:cNvSpPr txBox="1"/>
          <p:nvPr>
            <p:ph type="ctrTitle"/>
          </p:nvPr>
        </p:nvSpPr>
        <p:spPr>
          <a:xfrm>
            <a:off x="713225" y="394000"/>
            <a:ext cx="4350300" cy="2385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500"/>
              <a:t>Does Smoking Habits or Sex Affect Medical Costs?</a:t>
            </a:r>
            <a:endParaRPr sz="4000"/>
          </a:p>
        </p:txBody>
      </p:sp>
      <p:sp>
        <p:nvSpPr>
          <p:cNvPr id="339" name="Google Shape;339;p33"/>
          <p:cNvSpPr txBox="1"/>
          <p:nvPr>
            <p:ph idx="1" type="subTitle"/>
          </p:nvPr>
        </p:nvSpPr>
        <p:spPr>
          <a:xfrm>
            <a:off x="713225" y="3008200"/>
            <a:ext cx="4160700" cy="42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By Caden Baumgartner &amp; Emma Shay</a:t>
            </a:r>
            <a:endParaRPr/>
          </a:p>
        </p:txBody>
      </p:sp>
      <p:cxnSp>
        <p:nvCxnSpPr>
          <p:cNvPr id="340" name="Google Shape;340;p33"/>
          <p:cNvCxnSpPr/>
          <p:nvPr/>
        </p:nvCxnSpPr>
        <p:spPr>
          <a:xfrm>
            <a:off x="823425" y="987213"/>
            <a:ext cx="373500" cy="0"/>
          </a:xfrm>
          <a:prstGeom prst="straightConnector1">
            <a:avLst/>
          </a:prstGeom>
          <a:noFill/>
          <a:ln cap="flat" cmpd="sng" w="19050">
            <a:solidFill>
              <a:schemeClr val="dk1"/>
            </a:solidFill>
            <a:prstDash val="solid"/>
            <a:round/>
            <a:headEnd len="med" w="med" type="none"/>
            <a:tailEnd len="med" w="med" type="none"/>
          </a:ln>
        </p:spPr>
      </p:cxnSp>
      <p:grpSp>
        <p:nvGrpSpPr>
          <p:cNvPr id="341" name="Google Shape;341;p33"/>
          <p:cNvGrpSpPr/>
          <p:nvPr/>
        </p:nvGrpSpPr>
        <p:grpSpPr>
          <a:xfrm>
            <a:off x="5115337" y="-428624"/>
            <a:ext cx="4275118" cy="6450405"/>
            <a:chOff x="5115337" y="-428624"/>
            <a:chExt cx="4275118" cy="6450405"/>
          </a:xfrm>
        </p:grpSpPr>
        <p:sp>
          <p:nvSpPr>
            <p:cNvPr id="342" name="Google Shape;342;p33"/>
            <p:cNvSpPr/>
            <p:nvPr/>
          </p:nvSpPr>
          <p:spPr>
            <a:xfrm flipH="1" rot="10800000">
              <a:off x="8492525" y="-19272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33"/>
            <p:cNvSpPr/>
            <p:nvPr/>
          </p:nvSpPr>
          <p:spPr>
            <a:xfrm>
              <a:off x="8551745" y="326783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33"/>
            <p:cNvSpPr/>
            <p:nvPr/>
          </p:nvSpPr>
          <p:spPr>
            <a:xfrm>
              <a:off x="6606686" y="254737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33"/>
            <p:cNvSpPr/>
            <p:nvPr/>
          </p:nvSpPr>
          <p:spPr>
            <a:xfrm>
              <a:off x="7103477" y="-15337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33"/>
            <p:cNvSpPr/>
            <p:nvPr/>
          </p:nvSpPr>
          <p:spPr>
            <a:xfrm>
              <a:off x="6684072" y="318466"/>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33"/>
            <p:cNvSpPr/>
            <p:nvPr/>
          </p:nvSpPr>
          <p:spPr>
            <a:xfrm>
              <a:off x="6109895" y="1194084"/>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33"/>
            <p:cNvSpPr/>
            <p:nvPr/>
          </p:nvSpPr>
          <p:spPr>
            <a:xfrm>
              <a:off x="6109895" y="697741"/>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33"/>
            <p:cNvSpPr/>
            <p:nvPr/>
          </p:nvSpPr>
          <p:spPr>
            <a:xfrm>
              <a:off x="7587339" y="119407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33"/>
            <p:cNvSpPr/>
            <p:nvPr/>
          </p:nvSpPr>
          <p:spPr>
            <a:xfrm>
              <a:off x="5634170" y="-428624"/>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33"/>
            <p:cNvSpPr/>
            <p:nvPr/>
          </p:nvSpPr>
          <p:spPr>
            <a:xfrm>
              <a:off x="7017892" y="207505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33"/>
            <p:cNvSpPr/>
            <p:nvPr/>
          </p:nvSpPr>
          <p:spPr>
            <a:xfrm>
              <a:off x="5193798" y="1"/>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33"/>
            <p:cNvSpPr/>
            <p:nvPr/>
          </p:nvSpPr>
          <p:spPr>
            <a:xfrm>
              <a:off x="8068891" y="16222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33"/>
            <p:cNvSpPr/>
            <p:nvPr/>
          </p:nvSpPr>
          <p:spPr>
            <a:xfrm flipH="1" rot="10800000">
              <a:off x="5115337" y="365597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33"/>
            <p:cNvSpPr/>
            <p:nvPr/>
          </p:nvSpPr>
          <p:spPr>
            <a:xfrm flipH="1" rot="10800000">
              <a:off x="6606680" y="392470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33"/>
            <p:cNvSpPr/>
            <p:nvPr/>
          </p:nvSpPr>
          <p:spPr>
            <a:xfrm flipH="1" rot="10800000">
              <a:off x="5983934" y="505366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33"/>
            <p:cNvSpPr/>
            <p:nvPr/>
          </p:nvSpPr>
          <p:spPr>
            <a:xfrm flipH="1" rot="10800000">
              <a:off x="7178797" y="353334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33"/>
            <p:cNvSpPr/>
            <p:nvPr/>
          </p:nvSpPr>
          <p:spPr>
            <a:xfrm flipH="1" rot="10800000">
              <a:off x="6606686" y="4609409"/>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33"/>
            <p:cNvSpPr/>
            <p:nvPr/>
          </p:nvSpPr>
          <p:spPr>
            <a:xfrm flipH="1" rot="10800000">
              <a:off x="5526543" y="412830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33"/>
            <p:cNvSpPr/>
            <p:nvPr/>
          </p:nvSpPr>
          <p:spPr>
            <a:xfrm>
              <a:off x="8117298" y="285223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33"/>
            <p:cNvSpPr/>
            <p:nvPr/>
          </p:nvSpPr>
          <p:spPr>
            <a:xfrm>
              <a:off x="8172542" y="30360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5" name="Shape 495"/>
        <p:cNvGrpSpPr/>
        <p:nvPr/>
      </p:nvGrpSpPr>
      <p:grpSpPr>
        <a:xfrm>
          <a:off x="0" y="0"/>
          <a:ext cx="0" cy="0"/>
          <a:chOff x="0" y="0"/>
          <a:chExt cx="0" cy="0"/>
        </a:xfrm>
      </p:grpSpPr>
      <p:sp>
        <p:nvSpPr>
          <p:cNvPr id="496" name="Google Shape;496;p42"/>
          <p:cNvSpPr txBox="1"/>
          <p:nvPr>
            <p:ph type="title"/>
          </p:nvPr>
        </p:nvSpPr>
        <p:spPr>
          <a:xfrm>
            <a:off x="720000" y="368825"/>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Error and Alpha</a:t>
            </a:r>
            <a:endParaRPr/>
          </a:p>
        </p:txBody>
      </p:sp>
      <p:sp>
        <p:nvSpPr>
          <p:cNvPr id="497" name="Google Shape;497;p42"/>
          <p:cNvSpPr txBox="1"/>
          <p:nvPr>
            <p:ph idx="1" type="subTitle"/>
          </p:nvPr>
        </p:nvSpPr>
        <p:spPr>
          <a:xfrm>
            <a:off x="4657100" y="1232650"/>
            <a:ext cx="3398400" cy="18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Type 2 Error</a:t>
            </a:r>
            <a:endParaRPr b="1"/>
          </a:p>
          <a:p>
            <a:pPr indent="-317500" lvl="0" marL="457200" rtl="0" algn="l">
              <a:spcBef>
                <a:spcPts val="0"/>
              </a:spcBef>
              <a:spcAft>
                <a:spcPts val="0"/>
              </a:spcAft>
              <a:buSzPts val="1400"/>
              <a:buChar char="●"/>
            </a:pPr>
            <a:r>
              <a:rPr lang="en"/>
              <a:t>We fail to reject the null </a:t>
            </a:r>
            <a:r>
              <a:rPr lang="en"/>
              <a:t>hypothesis</a:t>
            </a:r>
            <a:r>
              <a:rPr lang="en"/>
              <a:t> even though it should have been rejected. </a:t>
            </a:r>
            <a:endParaRPr/>
          </a:p>
          <a:p>
            <a:pPr indent="-317500" lvl="0" marL="457200" rtl="0" algn="l">
              <a:spcBef>
                <a:spcPts val="0"/>
              </a:spcBef>
              <a:spcAft>
                <a:spcPts val="0"/>
              </a:spcAft>
              <a:buSzPts val="1400"/>
              <a:buChar char="●"/>
            </a:pPr>
            <a:r>
              <a:rPr lang="en"/>
              <a:t>Less dangerous but still </a:t>
            </a:r>
            <a:r>
              <a:rPr lang="en"/>
              <a:t>relevant.</a:t>
            </a:r>
            <a:endParaRPr/>
          </a:p>
        </p:txBody>
      </p:sp>
      <p:sp>
        <p:nvSpPr>
          <p:cNvPr id="498" name="Google Shape;498;p42"/>
          <p:cNvSpPr txBox="1"/>
          <p:nvPr>
            <p:ph idx="2" type="subTitle"/>
          </p:nvPr>
        </p:nvSpPr>
        <p:spPr>
          <a:xfrm>
            <a:off x="968838" y="1276150"/>
            <a:ext cx="3398400" cy="18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Type 1 Error</a:t>
            </a:r>
            <a:endParaRPr b="1"/>
          </a:p>
          <a:p>
            <a:pPr indent="-317500" lvl="0" marL="457200" rtl="0" algn="l">
              <a:spcBef>
                <a:spcPts val="0"/>
              </a:spcBef>
              <a:spcAft>
                <a:spcPts val="0"/>
              </a:spcAft>
              <a:buSzPts val="1400"/>
              <a:buChar char="●"/>
            </a:pPr>
            <a:r>
              <a:rPr lang="en"/>
              <a:t>We reject the null hypothesis when it should not have been rejected.</a:t>
            </a:r>
            <a:endParaRPr/>
          </a:p>
          <a:p>
            <a:pPr indent="-317500" lvl="0" marL="457200" rtl="0" algn="l">
              <a:spcBef>
                <a:spcPts val="0"/>
              </a:spcBef>
              <a:spcAft>
                <a:spcPts val="0"/>
              </a:spcAft>
              <a:buSzPts val="1400"/>
              <a:buChar char="●"/>
            </a:pPr>
            <a:r>
              <a:rPr lang="en"/>
              <a:t>More dangerous so more important to avoid.</a:t>
            </a:r>
            <a:endParaRPr/>
          </a:p>
          <a:p>
            <a:pPr indent="0" lvl="0" marL="0" rtl="0" algn="l">
              <a:spcBef>
                <a:spcPts val="0"/>
              </a:spcBef>
              <a:spcAft>
                <a:spcPts val="0"/>
              </a:spcAft>
              <a:buNone/>
            </a:pPr>
            <a:r>
              <a:t/>
            </a:r>
            <a:endParaRPr/>
          </a:p>
        </p:txBody>
      </p:sp>
      <p:sp>
        <p:nvSpPr>
          <p:cNvPr id="499" name="Google Shape;499;p42"/>
          <p:cNvSpPr txBox="1"/>
          <p:nvPr/>
        </p:nvSpPr>
        <p:spPr>
          <a:xfrm>
            <a:off x="1336950" y="3266600"/>
            <a:ext cx="6470100" cy="98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latin typeface="DM Sans"/>
                <a:ea typeface="DM Sans"/>
                <a:cs typeface="DM Sans"/>
                <a:sym typeface="DM Sans"/>
              </a:rPr>
              <a:t>Our Data</a:t>
            </a:r>
            <a:endParaRPr b="1">
              <a:solidFill>
                <a:schemeClr val="dk1"/>
              </a:solidFill>
              <a:latin typeface="DM Sans"/>
              <a:ea typeface="DM Sans"/>
              <a:cs typeface="DM Sans"/>
              <a:sym typeface="DM Sans"/>
            </a:endParaRPr>
          </a:p>
          <a:p>
            <a:pPr indent="0" lvl="0" marL="0" rtl="0" algn="l">
              <a:spcBef>
                <a:spcPts val="0"/>
              </a:spcBef>
              <a:spcAft>
                <a:spcPts val="0"/>
              </a:spcAft>
              <a:buNone/>
            </a:pPr>
            <a:r>
              <a:rPr lang="en">
                <a:solidFill>
                  <a:schemeClr val="dk1"/>
                </a:solidFill>
                <a:latin typeface="DM Sans"/>
                <a:ea typeface="DM Sans"/>
                <a:cs typeface="DM Sans"/>
                <a:sym typeface="DM Sans"/>
              </a:rPr>
              <a:t>This data although important, is not life threatening (like a medication would be) so it is acceptable to reject the null at a p-value of 0.03. </a:t>
            </a:r>
            <a:endParaRPr>
              <a:solidFill>
                <a:schemeClr val="dk1"/>
              </a:solidFill>
              <a:latin typeface="DM Sans"/>
              <a:ea typeface="DM Sans"/>
              <a:cs typeface="DM Sans"/>
              <a:sym typeface="DM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3" name="Shape 503"/>
        <p:cNvGrpSpPr/>
        <p:nvPr/>
      </p:nvGrpSpPr>
      <p:grpSpPr>
        <a:xfrm>
          <a:off x="0" y="0"/>
          <a:ext cx="0" cy="0"/>
          <a:chOff x="0" y="0"/>
          <a:chExt cx="0" cy="0"/>
        </a:xfrm>
      </p:grpSpPr>
      <p:sp>
        <p:nvSpPr>
          <p:cNvPr id="504" name="Google Shape;504;p43"/>
          <p:cNvSpPr txBox="1"/>
          <p:nvPr>
            <p:ph type="title"/>
          </p:nvPr>
        </p:nvSpPr>
        <p:spPr>
          <a:xfrm>
            <a:off x="720000" y="238400"/>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800"/>
              <a:t>Hypothesis Test Smoking vs. Charges  Output:</a:t>
            </a:r>
            <a:endParaRPr sz="2800"/>
          </a:p>
        </p:txBody>
      </p:sp>
      <p:sp>
        <p:nvSpPr>
          <p:cNvPr id="505" name="Google Shape;505;p43"/>
          <p:cNvSpPr txBox="1"/>
          <p:nvPr>
            <p:ph idx="2" type="subTitle"/>
          </p:nvPr>
        </p:nvSpPr>
        <p:spPr>
          <a:xfrm>
            <a:off x="1076550" y="3190025"/>
            <a:ext cx="6990900" cy="1348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a:t>Null Hypothesis: There is no difference in medical charges for smokers and non-smokers.</a:t>
            </a:r>
            <a:endParaRPr/>
          </a:p>
          <a:p>
            <a:pPr indent="-317500" lvl="0" marL="457200" rtl="0" algn="l">
              <a:spcBef>
                <a:spcPts val="0"/>
              </a:spcBef>
              <a:spcAft>
                <a:spcPts val="0"/>
              </a:spcAft>
              <a:buSzPts val="1400"/>
              <a:buChar char="●"/>
            </a:pPr>
            <a:r>
              <a:rPr lang="en"/>
              <a:t>Alternative Hypothesis: There is a difference in medical charges for smokers and non-smokers.</a:t>
            </a:r>
            <a:endParaRPr/>
          </a:p>
          <a:p>
            <a:pPr indent="0" lvl="0" marL="0" rtl="0" algn="l">
              <a:spcBef>
                <a:spcPts val="0"/>
              </a:spcBef>
              <a:spcAft>
                <a:spcPts val="0"/>
              </a:spcAft>
              <a:buNone/>
            </a:pPr>
            <a:r>
              <a:t/>
            </a:r>
            <a:endParaRPr/>
          </a:p>
        </p:txBody>
      </p:sp>
      <p:pic>
        <p:nvPicPr>
          <p:cNvPr id="506" name="Google Shape;506;p43"/>
          <p:cNvPicPr preferRelativeResize="0"/>
          <p:nvPr/>
        </p:nvPicPr>
        <p:blipFill>
          <a:blip r:embed="rId3">
            <a:alphaModFix/>
          </a:blip>
          <a:stretch>
            <a:fillRect/>
          </a:stretch>
        </p:blipFill>
        <p:spPr>
          <a:xfrm>
            <a:off x="152400" y="963500"/>
            <a:ext cx="8839199" cy="1884892"/>
          </a:xfrm>
          <a:prstGeom prst="rect">
            <a:avLst/>
          </a:prstGeom>
          <a:noFill/>
          <a:ln cap="flat" cmpd="sng" w="38100">
            <a:solidFill>
              <a:schemeClr val="dk1"/>
            </a:solidFill>
            <a:prstDash val="solid"/>
            <a:round/>
            <a:headEnd len="sm" w="sm" type="none"/>
            <a:tailEnd len="sm" w="sm" type="none"/>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0" name="Shape 510"/>
        <p:cNvGrpSpPr/>
        <p:nvPr/>
      </p:nvGrpSpPr>
      <p:grpSpPr>
        <a:xfrm>
          <a:off x="0" y="0"/>
          <a:ext cx="0" cy="0"/>
          <a:chOff x="0" y="0"/>
          <a:chExt cx="0" cy="0"/>
        </a:xfrm>
      </p:grpSpPr>
      <p:sp>
        <p:nvSpPr>
          <p:cNvPr id="511" name="Google Shape;511;p44"/>
          <p:cNvSpPr txBox="1"/>
          <p:nvPr/>
        </p:nvSpPr>
        <p:spPr>
          <a:xfrm>
            <a:off x="941800" y="1215825"/>
            <a:ext cx="7421700" cy="1523700"/>
          </a:xfrm>
          <a:prstGeom prst="rect">
            <a:avLst/>
          </a:prstGeom>
          <a:noFill/>
          <a:ln>
            <a:noFill/>
          </a:ln>
        </p:spPr>
        <p:txBody>
          <a:bodyPr anchorCtr="0" anchor="t" bIns="91425" lIns="91425" spcFirstLastPara="1" rIns="91425" wrap="square" tIns="91425">
            <a:spAutoFit/>
          </a:bodyPr>
          <a:lstStyle/>
          <a:p>
            <a:pPr indent="-323850" lvl="0" marL="457200" rtl="0" algn="l">
              <a:lnSpc>
                <a:spcPct val="160000"/>
              </a:lnSpc>
              <a:spcBef>
                <a:spcPts val="1600"/>
              </a:spcBef>
              <a:spcAft>
                <a:spcPts val="0"/>
              </a:spcAft>
              <a:buClr>
                <a:schemeClr val="dk1"/>
              </a:buClr>
              <a:buSzPts val="1500"/>
              <a:buFont typeface="DM Sans"/>
              <a:buChar char="●"/>
            </a:pPr>
            <a:r>
              <a:rPr lang="en" sz="1500">
                <a:solidFill>
                  <a:schemeClr val="dk1"/>
                </a:solidFill>
                <a:latin typeface="DM Sans"/>
                <a:ea typeface="DM Sans"/>
                <a:cs typeface="DM Sans"/>
                <a:sym typeface="DM Sans"/>
              </a:rPr>
              <a:t>The calculated confidence intervals for both hypothesis tests were negative.</a:t>
            </a:r>
            <a:endParaRPr sz="1500">
              <a:solidFill>
                <a:schemeClr val="dk1"/>
              </a:solidFill>
              <a:latin typeface="DM Sans"/>
              <a:ea typeface="DM Sans"/>
              <a:cs typeface="DM Sans"/>
              <a:sym typeface="DM Sans"/>
            </a:endParaRPr>
          </a:p>
          <a:p>
            <a:pPr indent="-323850" lvl="0" marL="457200" rtl="0" algn="l">
              <a:lnSpc>
                <a:spcPct val="160000"/>
              </a:lnSpc>
              <a:spcBef>
                <a:spcPts val="0"/>
              </a:spcBef>
              <a:spcAft>
                <a:spcPts val="0"/>
              </a:spcAft>
              <a:buClr>
                <a:schemeClr val="dk1"/>
              </a:buClr>
              <a:buSzPts val="1500"/>
              <a:buFont typeface="DM Sans"/>
              <a:buChar char="●"/>
            </a:pPr>
            <a:r>
              <a:rPr lang="en" sz="1500">
                <a:solidFill>
                  <a:schemeClr val="dk1"/>
                </a:solidFill>
                <a:latin typeface="DM Sans"/>
                <a:ea typeface="DM Sans"/>
                <a:cs typeface="DM Sans"/>
                <a:sym typeface="DM Sans"/>
              </a:rPr>
              <a:t>This is due to the fact that the confidence interval represents the difference between the means. So even though the data (charges, sex) and (charges, smoker) were all positive, the difference in the means was negative. </a:t>
            </a:r>
            <a:endParaRPr sz="1500">
              <a:solidFill>
                <a:schemeClr val="dk1"/>
              </a:solidFill>
              <a:latin typeface="DM Sans"/>
              <a:ea typeface="DM Sans"/>
              <a:cs typeface="DM Sans"/>
              <a:sym typeface="DM Sans"/>
            </a:endParaRPr>
          </a:p>
        </p:txBody>
      </p:sp>
      <p:sp>
        <p:nvSpPr>
          <p:cNvPr id="512" name="Google Shape;512;p44"/>
          <p:cNvSpPr txBox="1"/>
          <p:nvPr>
            <p:ph type="title"/>
          </p:nvPr>
        </p:nvSpPr>
        <p:spPr>
          <a:xfrm>
            <a:off x="720000" y="238400"/>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800"/>
              <a:t>Negative Confidence Intervals?</a:t>
            </a:r>
            <a:endParaRPr sz="2800"/>
          </a:p>
        </p:txBody>
      </p:sp>
      <p:pic>
        <p:nvPicPr>
          <p:cNvPr id="513" name="Google Shape;513;p44"/>
          <p:cNvPicPr preferRelativeResize="0"/>
          <p:nvPr/>
        </p:nvPicPr>
        <p:blipFill>
          <a:blip r:embed="rId3">
            <a:alphaModFix/>
          </a:blip>
          <a:stretch>
            <a:fillRect/>
          </a:stretch>
        </p:blipFill>
        <p:spPr>
          <a:xfrm>
            <a:off x="1326700" y="3149700"/>
            <a:ext cx="2762250" cy="352425"/>
          </a:xfrm>
          <a:prstGeom prst="rect">
            <a:avLst/>
          </a:prstGeom>
          <a:noFill/>
          <a:ln cap="flat" cmpd="sng" w="38100">
            <a:solidFill>
              <a:schemeClr val="dk2"/>
            </a:solidFill>
            <a:prstDash val="solid"/>
            <a:round/>
            <a:headEnd len="sm" w="sm" type="none"/>
            <a:tailEnd len="sm" w="sm" type="none"/>
          </a:ln>
        </p:spPr>
      </p:pic>
      <p:pic>
        <p:nvPicPr>
          <p:cNvPr id="514" name="Google Shape;514;p44"/>
          <p:cNvPicPr preferRelativeResize="0"/>
          <p:nvPr/>
        </p:nvPicPr>
        <p:blipFill>
          <a:blip r:embed="rId4">
            <a:alphaModFix/>
          </a:blip>
          <a:stretch>
            <a:fillRect/>
          </a:stretch>
        </p:blipFill>
        <p:spPr>
          <a:xfrm>
            <a:off x="5143250" y="3125888"/>
            <a:ext cx="2828925" cy="352425"/>
          </a:xfrm>
          <a:prstGeom prst="rect">
            <a:avLst/>
          </a:prstGeom>
          <a:noFill/>
          <a:ln cap="flat" cmpd="sng" w="38100">
            <a:solidFill>
              <a:schemeClr val="dk2"/>
            </a:solidFill>
            <a:prstDash val="solid"/>
            <a:round/>
            <a:headEnd len="sm" w="sm" type="none"/>
            <a:tailEnd len="sm" w="sm" type="none"/>
          </a:ln>
        </p:spPr>
      </p:pic>
      <p:sp>
        <p:nvSpPr>
          <p:cNvPr id="515" name="Google Shape;515;p44"/>
          <p:cNvSpPr txBox="1"/>
          <p:nvPr/>
        </p:nvSpPr>
        <p:spPr>
          <a:xfrm>
            <a:off x="1962075" y="3533375"/>
            <a:ext cx="2008200" cy="211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a:solidFill>
                  <a:schemeClr val="dk1"/>
                </a:solidFill>
                <a:latin typeface="DM Sans"/>
                <a:ea typeface="DM Sans"/>
                <a:cs typeface="DM Sans"/>
                <a:sym typeface="DM Sans"/>
              </a:rPr>
              <a:t>Identified Sex</a:t>
            </a:r>
            <a:endParaRPr i="1">
              <a:solidFill>
                <a:schemeClr val="dk1"/>
              </a:solidFill>
              <a:latin typeface="DM Sans"/>
              <a:ea typeface="DM Sans"/>
              <a:cs typeface="DM Sans"/>
              <a:sym typeface="DM Sans"/>
            </a:endParaRPr>
          </a:p>
        </p:txBody>
      </p:sp>
      <p:sp>
        <p:nvSpPr>
          <p:cNvPr id="516" name="Google Shape;516;p44"/>
          <p:cNvSpPr txBox="1"/>
          <p:nvPr/>
        </p:nvSpPr>
        <p:spPr>
          <a:xfrm>
            <a:off x="5794200" y="3533375"/>
            <a:ext cx="2008200" cy="211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a:solidFill>
                  <a:schemeClr val="dk1"/>
                </a:solidFill>
                <a:latin typeface="DM Sans"/>
                <a:ea typeface="DM Sans"/>
                <a:cs typeface="DM Sans"/>
                <a:sym typeface="DM Sans"/>
              </a:rPr>
              <a:t>Smoking Habits</a:t>
            </a:r>
            <a:endParaRPr i="1">
              <a:solidFill>
                <a:schemeClr val="dk1"/>
              </a:solidFill>
              <a:latin typeface="DM Sans"/>
              <a:ea typeface="DM Sans"/>
              <a:cs typeface="DM Sans"/>
              <a:sym typeface="DM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0" name="Shape 520"/>
        <p:cNvGrpSpPr/>
        <p:nvPr/>
      </p:nvGrpSpPr>
      <p:grpSpPr>
        <a:xfrm>
          <a:off x="0" y="0"/>
          <a:ext cx="0" cy="0"/>
          <a:chOff x="0" y="0"/>
          <a:chExt cx="0" cy="0"/>
        </a:xfrm>
      </p:grpSpPr>
      <p:sp>
        <p:nvSpPr>
          <p:cNvPr id="521" name="Google Shape;521;p45"/>
          <p:cNvSpPr txBox="1"/>
          <p:nvPr>
            <p:ph type="title"/>
          </p:nvPr>
        </p:nvSpPr>
        <p:spPr>
          <a:xfrm>
            <a:off x="713225" y="2384250"/>
            <a:ext cx="4344300" cy="915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Conclusion</a:t>
            </a:r>
            <a:endParaRPr/>
          </a:p>
        </p:txBody>
      </p:sp>
      <p:sp>
        <p:nvSpPr>
          <p:cNvPr id="522" name="Google Shape;522;p45"/>
          <p:cNvSpPr txBox="1"/>
          <p:nvPr>
            <p:ph idx="2" type="title"/>
          </p:nvPr>
        </p:nvSpPr>
        <p:spPr>
          <a:xfrm>
            <a:off x="713225" y="1468350"/>
            <a:ext cx="1264200" cy="915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03</a:t>
            </a:r>
            <a:endParaRPr/>
          </a:p>
        </p:txBody>
      </p:sp>
      <p:grpSp>
        <p:nvGrpSpPr>
          <p:cNvPr id="523" name="Google Shape;523;p45"/>
          <p:cNvGrpSpPr/>
          <p:nvPr/>
        </p:nvGrpSpPr>
        <p:grpSpPr>
          <a:xfrm>
            <a:off x="5104880" y="-153372"/>
            <a:ext cx="4218588" cy="6000577"/>
            <a:chOff x="5104880" y="-153372"/>
            <a:chExt cx="4218588" cy="6000577"/>
          </a:xfrm>
        </p:grpSpPr>
        <p:sp>
          <p:nvSpPr>
            <p:cNvPr id="524" name="Google Shape;524;p45"/>
            <p:cNvSpPr/>
            <p:nvPr/>
          </p:nvSpPr>
          <p:spPr>
            <a:xfrm>
              <a:off x="7074911" y="254737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5" name="Google Shape;525;p45"/>
            <p:cNvSpPr/>
            <p:nvPr/>
          </p:nvSpPr>
          <p:spPr>
            <a:xfrm>
              <a:off x="7026089" y="-15337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6" name="Google Shape;526;p45"/>
            <p:cNvSpPr/>
            <p:nvPr/>
          </p:nvSpPr>
          <p:spPr>
            <a:xfrm>
              <a:off x="6606684" y="318466"/>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7" name="Google Shape;527;p45"/>
            <p:cNvSpPr/>
            <p:nvPr/>
          </p:nvSpPr>
          <p:spPr>
            <a:xfrm>
              <a:off x="6138958" y="137087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8" name="Google Shape;528;p45"/>
            <p:cNvSpPr/>
            <p:nvPr/>
          </p:nvSpPr>
          <p:spPr>
            <a:xfrm>
              <a:off x="5732458" y="87452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9" name="Google Shape;529;p45"/>
            <p:cNvSpPr/>
            <p:nvPr/>
          </p:nvSpPr>
          <p:spPr>
            <a:xfrm>
              <a:off x="7480889" y="98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0" name="Google Shape;530;p45"/>
            <p:cNvSpPr/>
            <p:nvPr/>
          </p:nvSpPr>
          <p:spPr>
            <a:xfrm>
              <a:off x="7074904" y="207505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1" name="Google Shape;531;p45"/>
            <p:cNvSpPr/>
            <p:nvPr/>
          </p:nvSpPr>
          <p:spPr>
            <a:xfrm>
              <a:off x="7962441" y="140407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2" name="Google Shape;532;p45"/>
            <p:cNvSpPr/>
            <p:nvPr/>
          </p:nvSpPr>
          <p:spPr>
            <a:xfrm flipH="1" rot="10800000">
              <a:off x="6036087" y="312497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3" name="Google Shape;533;p45"/>
            <p:cNvSpPr/>
            <p:nvPr/>
          </p:nvSpPr>
          <p:spPr>
            <a:xfrm flipH="1" rot="10800000">
              <a:off x="6355205" y="410208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4" name="Google Shape;534;p45"/>
            <p:cNvSpPr/>
            <p:nvPr/>
          </p:nvSpPr>
          <p:spPr>
            <a:xfrm flipH="1" rot="10800000">
              <a:off x="5732459" y="487908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5" name="Google Shape;535;p45"/>
            <p:cNvSpPr/>
            <p:nvPr/>
          </p:nvSpPr>
          <p:spPr>
            <a:xfrm flipH="1" rot="10800000">
              <a:off x="6683197" y="351549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6" name="Google Shape;536;p45"/>
            <p:cNvSpPr/>
            <p:nvPr/>
          </p:nvSpPr>
          <p:spPr>
            <a:xfrm flipH="1" rot="10800000">
              <a:off x="5104880" y="443452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7" name="Google Shape;537;p45"/>
            <p:cNvSpPr/>
            <p:nvPr/>
          </p:nvSpPr>
          <p:spPr>
            <a:xfrm>
              <a:off x="8484758" y="243811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8" name="Google Shape;538;p45"/>
            <p:cNvSpPr/>
            <p:nvPr/>
          </p:nvSpPr>
          <p:spPr>
            <a:xfrm>
              <a:off x="8038260" y="292128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9" name="Google Shape;539;p45"/>
            <p:cNvSpPr/>
            <p:nvPr/>
          </p:nvSpPr>
          <p:spPr>
            <a:xfrm flipH="1" rot="10800000">
              <a:off x="7853362" y="396220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0" name="Google Shape;540;p45"/>
            <p:cNvSpPr/>
            <p:nvPr/>
          </p:nvSpPr>
          <p:spPr>
            <a:xfrm flipH="1" rot="10800000">
              <a:off x="8261505" y="443452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cxnSp>
        <p:nvCxnSpPr>
          <p:cNvPr id="541" name="Google Shape;541;p45"/>
          <p:cNvCxnSpPr/>
          <p:nvPr/>
        </p:nvCxnSpPr>
        <p:spPr>
          <a:xfrm>
            <a:off x="841250" y="1385850"/>
            <a:ext cx="373500" cy="0"/>
          </a:xfrm>
          <a:prstGeom prst="straightConnector1">
            <a:avLst/>
          </a:prstGeom>
          <a:noFill/>
          <a:ln cap="flat" cmpd="sng" w="19050">
            <a:solidFill>
              <a:schemeClr val="dk1"/>
            </a:solidFill>
            <a:prstDash val="solid"/>
            <a:round/>
            <a:headEnd len="med" w="med" type="none"/>
            <a:tailEnd len="med" w="med" type="none"/>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5" name="Shape 545"/>
        <p:cNvGrpSpPr/>
        <p:nvPr/>
      </p:nvGrpSpPr>
      <p:grpSpPr>
        <a:xfrm>
          <a:off x="0" y="0"/>
          <a:ext cx="0" cy="0"/>
          <a:chOff x="0" y="0"/>
          <a:chExt cx="0" cy="0"/>
        </a:xfrm>
      </p:grpSpPr>
      <p:sp>
        <p:nvSpPr>
          <p:cNvPr id="546" name="Google Shape;546;p46"/>
          <p:cNvSpPr/>
          <p:nvPr/>
        </p:nvSpPr>
        <p:spPr>
          <a:xfrm>
            <a:off x="-143961" y="10177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7" name="Google Shape;547;p46"/>
          <p:cNvSpPr/>
          <p:nvPr/>
        </p:nvSpPr>
        <p:spPr>
          <a:xfrm>
            <a:off x="-553546" y="5219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8" name="Google Shape;548;p46"/>
          <p:cNvSpPr/>
          <p:nvPr/>
        </p:nvSpPr>
        <p:spPr>
          <a:xfrm flipH="1">
            <a:off x="7868877" y="-71824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9" name="Google Shape;549;p46"/>
          <p:cNvSpPr/>
          <p:nvPr/>
        </p:nvSpPr>
        <p:spPr>
          <a:xfrm flipH="1">
            <a:off x="8449194" y="10177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0" name="Google Shape;550;p46"/>
          <p:cNvSpPr/>
          <p:nvPr/>
        </p:nvSpPr>
        <p:spPr>
          <a:xfrm flipH="1">
            <a:off x="8858779" y="5219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1" name="Google Shape;551;p46"/>
          <p:cNvSpPr/>
          <p:nvPr/>
        </p:nvSpPr>
        <p:spPr>
          <a:xfrm rot="10800000">
            <a:off x="8323729" y="-34144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2" name="Google Shape;552;p46"/>
          <p:cNvSpPr/>
          <p:nvPr/>
        </p:nvSpPr>
        <p:spPr>
          <a:xfrm flipH="1">
            <a:off x="382227" y="-71824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3" name="Google Shape;553;p46"/>
          <p:cNvSpPr/>
          <p:nvPr/>
        </p:nvSpPr>
        <p:spPr>
          <a:xfrm flipH="1" rot="10800000">
            <a:off x="-18496" y="-34144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4" name="Google Shape;554;p46"/>
          <p:cNvSpPr txBox="1"/>
          <p:nvPr>
            <p:ph type="title"/>
          </p:nvPr>
        </p:nvSpPr>
        <p:spPr>
          <a:xfrm>
            <a:off x="1071500" y="350775"/>
            <a:ext cx="6465900" cy="915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What Did We Determine?</a:t>
            </a:r>
            <a:endParaRPr/>
          </a:p>
        </p:txBody>
      </p:sp>
      <p:sp>
        <p:nvSpPr>
          <p:cNvPr id="555" name="Google Shape;555;p46"/>
          <p:cNvSpPr txBox="1"/>
          <p:nvPr/>
        </p:nvSpPr>
        <p:spPr>
          <a:xfrm>
            <a:off x="1071500" y="1250525"/>
            <a:ext cx="7200" cy="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chemeClr val="dk1"/>
              </a:solidFill>
              <a:latin typeface="DM Sans"/>
              <a:ea typeface="DM Sans"/>
              <a:cs typeface="DM Sans"/>
              <a:sym typeface="DM Sans"/>
            </a:endParaRPr>
          </a:p>
        </p:txBody>
      </p:sp>
      <p:sp>
        <p:nvSpPr>
          <p:cNvPr id="556" name="Google Shape;556;p46"/>
          <p:cNvSpPr txBox="1"/>
          <p:nvPr>
            <p:ph idx="4294967295" type="subTitle"/>
          </p:nvPr>
        </p:nvSpPr>
        <p:spPr>
          <a:xfrm>
            <a:off x="967800" y="1134800"/>
            <a:ext cx="6990900" cy="13488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rPr lang="en"/>
              <a:t>There</a:t>
            </a:r>
            <a:r>
              <a:rPr lang="en"/>
              <a:t> is a </a:t>
            </a:r>
            <a:r>
              <a:rPr b="1" lang="en"/>
              <a:t>significant</a:t>
            </a:r>
            <a:r>
              <a:rPr lang="en"/>
              <a:t> difference in </a:t>
            </a:r>
            <a:r>
              <a:rPr lang="en"/>
              <a:t>medical charges depending on whether the individual is male or female. </a:t>
            </a:r>
            <a:endParaRPr/>
          </a:p>
          <a:p>
            <a:pPr indent="0" lvl="0" marL="457200" rtl="0" algn="l">
              <a:spcBef>
                <a:spcPts val="0"/>
              </a:spcBef>
              <a:spcAft>
                <a:spcPts val="0"/>
              </a:spcAft>
              <a:buNone/>
            </a:pPr>
            <a:r>
              <a:t/>
            </a:r>
            <a:endParaRPr/>
          </a:p>
          <a:p>
            <a:pPr indent="0" lvl="0" marL="457200" rtl="0" algn="l">
              <a:spcBef>
                <a:spcPts val="0"/>
              </a:spcBef>
              <a:spcAft>
                <a:spcPts val="0"/>
              </a:spcAft>
              <a:buNone/>
            </a:pPr>
            <a:r>
              <a:rPr lang="en"/>
              <a:t>There is a </a:t>
            </a:r>
            <a:r>
              <a:rPr b="1" lang="en"/>
              <a:t>significant</a:t>
            </a:r>
            <a:r>
              <a:rPr lang="en"/>
              <a:t> difference in medical charges depending on whether the individual is a smoker or a non-smoker. </a:t>
            </a:r>
            <a:endParaRPr/>
          </a:p>
          <a:p>
            <a:pPr indent="0" lvl="0" marL="457200" rtl="0" algn="l">
              <a:spcBef>
                <a:spcPts val="0"/>
              </a:spcBef>
              <a:spcAft>
                <a:spcPts val="0"/>
              </a:spcAft>
              <a:buNone/>
            </a:pPr>
            <a:r>
              <a:t/>
            </a:r>
            <a:endParaRPr/>
          </a:p>
          <a:p>
            <a:pPr indent="0" lvl="0" marL="457200" rtl="0" algn="l">
              <a:spcBef>
                <a:spcPts val="0"/>
              </a:spcBef>
              <a:spcAft>
                <a:spcPts val="0"/>
              </a:spcAft>
              <a:buNone/>
            </a:pPr>
            <a:r>
              <a:rPr lang="en"/>
              <a:t>We can logically assume that the average smoker pays more for medical treatment however, since the t-tests only determine </a:t>
            </a:r>
            <a:r>
              <a:rPr i="1" lang="en"/>
              <a:t>significance</a:t>
            </a:r>
            <a:r>
              <a:rPr lang="en"/>
              <a:t>, we can’t know off this test which of the two group pays significantly more in medical costs, just that it is indeed significantly different. The same applies for sex of patients. </a:t>
            </a:r>
            <a:endParaRPr/>
          </a:p>
          <a:p>
            <a:pPr indent="0" lvl="0" marL="45720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34"/>
          <p:cNvSpPr txBox="1"/>
          <p:nvPr>
            <p:ph type="title"/>
          </p:nvPr>
        </p:nvSpPr>
        <p:spPr>
          <a:xfrm>
            <a:off x="713225" y="2384250"/>
            <a:ext cx="4344300" cy="915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Motivation</a:t>
            </a:r>
            <a:endParaRPr/>
          </a:p>
        </p:txBody>
      </p:sp>
      <p:sp>
        <p:nvSpPr>
          <p:cNvPr id="367" name="Google Shape;367;p34"/>
          <p:cNvSpPr txBox="1"/>
          <p:nvPr>
            <p:ph idx="2" type="title"/>
          </p:nvPr>
        </p:nvSpPr>
        <p:spPr>
          <a:xfrm>
            <a:off x="713225" y="1468350"/>
            <a:ext cx="1264200" cy="915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01</a:t>
            </a:r>
            <a:endParaRPr/>
          </a:p>
        </p:txBody>
      </p:sp>
      <p:grpSp>
        <p:nvGrpSpPr>
          <p:cNvPr id="368" name="Google Shape;368;p34"/>
          <p:cNvGrpSpPr/>
          <p:nvPr/>
        </p:nvGrpSpPr>
        <p:grpSpPr>
          <a:xfrm>
            <a:off x="5104880" y="-153372"/>
            <a:ext cx="4218588" cy="6000577"/>
            <a:chOff x="5104880" y="-153372"/>
            <a:chExt cx="4218588" cy="6000577"/>
          </a:xfrm>
        </p:grpSpPr>
        <p:sp>
          <p:nvSpPr>
            <p:cNvPr id="369" name="Google Shape;369;p34"/>
            <p:cNvSpPr/>
            <p:nvPr/>
          </p:nvSpPr>
          <p:spPr>
            <a:xfrm>
              <a:off x="7074911" y="254737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34"/>
            <p:cNvSpPr/>
            <p:nvPr/>
          </p:nvSpPr>
          <p:spPr>
            <a:xfrm>
              <a:off x="7026089" y="-15337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34"/>
            <p:cNvSpPr/>
            <p:nvPr/>
          </p:nvSpPr>
          <p:spPr>
            <a:xfrm>
              <a:off x="6606684" y="318466"/>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34"/>
            <p:cNvSpPr/>
            <p:nvPr/>
          </p:nvSpPr>
          <p:spPr>
            <a:xfrm>
              <a:off x="6138958" y="137087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34"/>
            <p:cNvSpPr/>
            <p:nvPr/>
          </p:nvSpPr>
          <p:spPr>
            <a:xfrm>
              <a:off x="5732458" y="87452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34"/>
            <p:cNvSpPr/>
            <p:nvPr/>
          </p:nvSpPr>
          <p:spPr>
            <a:xfrm>
              <a:off x="7480889" y="98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34"/>
            <p:cNvSpPr/>
            <p:nvPr/>
          </p:nvSpPr>
          <p:spPr>
            <a:xfrm>
              <a:off x="7074904" y="207505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34"/>
            <p:cNvSpPr/>
            <p:nvPr/>
          </p:nvSpPr>
          <p:spPr>
            <a:xfrm>
              <a:off x="7962441" y="140407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34"/>
            <p:cNvSpPr/>
            <p:nvPr/>
          </p:nvSpPr>
          <p:spPr>
            <a:xfrm flipH="1" rot="10800000">
              <a:off x="6036087" y="312497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34"/>
            <p:cNvSpPr/>
            <p:nvPr/>
          </p:nvSpPr>
          <p:spPr>
            <a:xfrm flipH="1" rot="10800000">
              <a:off x="6355205" y="410208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34"/>
            <p:cNvSpPr/>
            <p:nvPr/>
          </p:nvSpPr>
          <p:spPr>
            <a:xfrm flipH="1" rot="10800000">
              <a:off x="5732459" y="487908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34"/>
            <p:cNvSpPr/>
            <p:nvPr/>
          </p:nvSpPr>
          <p:spPr>
            <a:xfrm flipH="1" rot="10800000">
              <a:off x="6683197" y="351549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34"/>
            <p:cNvSpPr/>
            <p:nvPr/>
          </p:nvSpPr>
          <p:spPr>
            <a:xfrm flipH="1" rot="10800000">
              <a:off x="5104880" y="443452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34"/>
            <p:cNvSpPr/>
            <p:nvPr/>
          </p:nvSpPr>
          <p:spPr>
            <a:xfrm>
              <a:off x="8484758" y="243811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34"/>
            <p:cNvSpPr/>
            <p:nvPr/>
          </p:nvSpPr>
          <p:spPr>
            <a:xfrm>
              <a:off x="8038260" y="292128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34"/>
            <p:cNvSpPr/>
            <p:nvPr/>
          </p:nvSpPr>
          <p:spPr>
            <a:xfrm flipH="1" rot="10800000">
              <a:off x="7853362" y="396220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34"/>
            <p:cNvSpPr/>
            <p:nvPr/>
          </p:nvSpPr>
          <p:spPr>
            <a:xfrm flipH="1" rot="10800000">
              <a:off x="8261505" y="443452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cxnSp>
        <p:nvCxnSpPr>
          <p:cNvPr id="386" name="Google Shape;386;p34"/>
          <p:cNvCxnSpPr/>
          <p:nvPr/>
        </p:nvCxnSpPr>
        <p:spPr>
          <a:xfrm>
            <a:off x="841250" y="1385850"/>
            <a:ext cx="373500" cy="0"/>
          </a:xfrm>
          <a:prstGeom prst="straightConnector1">
            <a:avLst/>
          </a:prstGeom>
          <a:noFill/>
          <a:ln cap="flat" cmpd="sng" w="19050">
            <a:solidFill>
              <a:schemeClr val="dk1"/>
            </a:solidFill>
            <a:prstDash val="solid"/>
            <a:round/>
            <a:headEnd len="med" w="med" type="none"/>
            <a:tailEnd len="med" w="med" type="none"/>
          </a:ln>
        </p:spPr>
      </p:cxn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p3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Introduction</a:t>
            </a:r>
            <a:endParaRPr/>
          </a:p>
        </p:txBody>
      </p:sp>
      <p:sp>
        <p:nvSpPr>
          <p:cNvPr id="392" name="Google Shape;392;p35"/>
          <p:cNvSpPr txBox="1"/>
          <p:nvPr>
            <p:ph idx="2" type="subTitle"/>
          </p:nvPr>
        </p:nvSpPr>
        <p:spPr>
          <a:xfrm>
            <a:off x="1099363" y="1667625"/>
            <a:ext cx="7005900" cy="18993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a:t>As actuaries, our potential paths overlap with the health sector.</a:t>
            </a:r>
            <a:endParaRPr/>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en"/>
              <a:t>This information is relevant to real life job application, analyzing life expectancy and analyzing cost compared to factors like age, weight, sex, etc. is exactly what is expected in the field of actuarial science. </a:t>
            </a:r>
            <a:endParaRPr/>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en"/>
              <a:t>Relevant to sample data sets, just like in real life, sets rarely contain population data.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sp>
        <p:nvSpPr>
          <p:cNvPr id="397" name="Google Shape;397;p36"/>
          <p:cNvSpPr txBox="1"/>
          <p:nvPr>
            <p:ph type="title"/>
          </p:nvPr>
        </p:nvSpPr>
        <p:spPr>
          <a:xfrm>
            <a:off x="713225" y="2384250"/>
            <a:ext cx="4344300" cy="915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Methods</a:t>
            </a:r>
            <a:endParaRPr/>
          </a:p>
        </p:txBody>
      </p:sp>
      <p:sp>
        <p:nvSpPr>
          <p:cNvPr id="398" name="Google Shape;398;p36"/>
          <p:cNvSpPr txBox="1"/>
          <p:nvPr>
            <p:ph idx="2" type="title"/>
          </p:nvPr>
        </p:nvSpPr>
        <p:spPr>
          <a:xfrm>
            <a:off x="713225" y="1468350"/>
            <a:ext cx="1264200" cy="915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02</a:t>
            </a:r>
            <a:endParaRPr/>
          </a:p>
        </p:txBody>
      </p:sp>
      <p:grpSp>
        <p:nvGrpSpPr>
          <p:cNvPr id="399" name="Google Shape;399;p36"/>
          <p:cNvGrpSpPr/>
          <p:nvPr/>
        </p:nvGrpSpPr>
        <p:grpSpPr>
          <a:xfrm>
            <a:off x="5104880" y="-153372"/>
            <a:ext cx="4218588" cy="6000577"/>
            <a:chOff x="5104880" y="-153372"/>
            <a:chExt cx="4218588" cy="6000577"/>
          </a:xfrm>
        </p:grpSpPr>
        <p:sp>
          <p:nvSpPr>
            <p:cNvPr id="400" name="Google Shape;400;p36"/>
            <p:cNvSpPr/>
            <p:nvPr/>
          </p:nvSpPr>
          <p:spPr>
            <a:xfrm>
              <a:off x="7074911" y="254737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36"/>
            <p:cNvSpPr/>
            <p:nvPr/>
          </p:nvSpPr>
          <p:spPr>
            <a:xfrm>
              <a:off x="7026089" y="-15337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36"/>
            <p:cNvSpPr/>
            <p:nvPr/>
          </p:nvSpPr>
          <p:spPr>
            <a:xfrm>
              <a:off x="6606684" y="318466"/>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36"/>
            <p:cNvSpPr/>
            <p:nvPr/>
          </p:nvSpPr>
          <p:spPr>
            <a:xfrm>
              <a:off x="6138958" y="137087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36"/>
            <p:cNvSpPr/>
            <p:nvPr/>
          </p:nvSpPr>
          <p:spPr>
            <a:xfrm>
              <a:off x="5732458" y="87452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36"/>
            <p:cNvSpPr/>
            <p:nvPr/>
          </p:nvSpPr>
          <p:spPr>
            <a:xfrm>
              <a:off x="7480889" y="9899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36"/>
            <p:cNvSpPr/>
            <p:nvPr/>
          </p:nvSpPr>
          <p:spPr>
            <a:xfrm>
              <a:off x="7074904" y="207505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7" name="Google Shape;407;p36"/>
            <p:cNvSpPr/>
            <p:nvPr/>
          </p:nvSpPr>
          <p:spPr>
            <a:xfrm>
              <a:off x="7962441" y="140407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8" name="Google Shape;408;p36"/>
            <p:cNvSpPr/>
            <p:nvPr/>
          </p:nvSpPr>
          <p:spPr>
            <a:xfrm flipH="1" rot="10800000">
              <a:off x="6036087" y="312497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9" name="Google Shape;409;p36"/>
            <p:cNvSpPr/>
            <p:nvPr/>
          </p:nvSpPr>
          <p:spPr>
            <a:xfrm flipH="1" rot="10800000">
              <a:off x="6355205" y="410208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0" name="Google Shape;410;p36"/>
            <p:cNvSpPr/>
            <p:nvPr/>
          </p:nvSpPr>
          <p:spPr>
            <a:xfrm flipH="1" rot="10800000">
              <a:off x="5732459" y="487908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36"/>
            <p:cNvSpPr/>
            <p:nvPr/>
          </p:nvSpPr>
          <p:spPr>
            <a:xfrm flipH="1" rot="10800000">
              <a:off x="6683197" y="351549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36"/>
            <p:cNvSpPr/>
            <p:nvPr/>
          </p:nvSpPr>
          <p:spPr>
            <a:xfrm flipH="1" rot="10800000">
              <a:off x="5104880" y="443452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36"/>
            <p:cNvSpPr/>
            <p:nvPr/>
          </p:nvSpPr>
          <p:spPr>
            <a:xfrm>
              <a:off x="8484758" y="243811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36"/>
            <p:cNvSpPr/>
            <p:nvPr/>
          </p:nvSpPr>
          <p:spPr>
            <a:xfrm>
              <a:off x="8038260" y="292128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5" name="Google Shape;415;p36"/>
            <p:cNvSpPr/>
            <p:nvPr/>
          </p:nvSpPr>
          <p:spPr>
            <a:xfrm flipH="1" rot="10800000">
              <a:off x="7853362" y="396220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p36"/>
            <p:cNvSpPr/>
            <p:nvPr/>
          </p:nvSpPr>
          <p:spPr>
            <a:xfrm flipH="1" rot="10800000">
              <a:off x="8261505" y="443452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cxnSp>
        <p:nvCxnSpPr>
          <p:cNvPr id="417" name="Google Shape;417;p36"/>
          <p:cNvCxnSpPr/>
          <p:nvPr/>
        </p:nvCxnSpPr>
        <p:spPr>
          <a:xfrm>
            <a:off x="841250" y="1385850"/>
            <a:ext cx="373500" cy="0"/>
          </a:xfrm>
          <a:prstGeom prst="straightConnector1">
            <a:avLst/>
          </a:prstGeom>
          <a:noFill/>
          <a:ln cap="flat" cmpd="sng" w="19050">
            <a:solidFill>
              <a:schemeClr val="dk1"/>
            </a:solidFill>
            <a:prstDash val="solid"/>
            <a:round/>
            <a:headEnd len="med" w="med" type="none"/>
            <a:tailEnd len="med" w="med" type="non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37"/>
          <p:cNvSpPr txBox="1"/>
          <p:nvPr>
            <p:ph type="title"/>
          </p:nvPr>
        </p:nvSpPr>
        <p:spPr>
          <a:xfrm>
            <a:off x="643800" y="445025"/>
            <a:ext cx="55497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Where Our Data Is From</a:t>
            </a:r>
            <a:endParaRPr/>
          </a:p>
        </p:txBody>
      </p:sp>
      <p:grpSp>
        <p:nvGrpSpPr>
          <p:cNvPr id="423" name="Google Shape;423;p37"/>
          <p:cNvGrpSpPr/>
          <p:nvPr/>
        </p:nvGrpSpPr>
        <p:grpSpPr>
          <a:xfrm>
            <a:off x="5430930" y="-445784"/>
            <a:ext cx="4086563" cy="6064817"/>
            <a:chOff x="5430930" y="-445784"/>
            <a:chExt cx="4086563" cy="6064817"/>
          </a:xfrm>
        </p:grpSpPr>
        <p:sp>
          <p:nvSpPr>
            <p:cNvPr id="424" name="Google Shape;424;p37"/>
            <p:cNvSpPr/>
            <p:nvPr/>
          </p:nvSpPr>
          <p:spPr>
            <a:xfrm>
              <a:off x="7368520" y="988766"/>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37"/>
            <p:cNvSpPr/>
            <p:nvPr/>
          </p:nvSpPr>
          <p:spPr>
            <a:xfrm flipH="1" rot="10800000">
              <a:off x="6036409" y="196217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37"/>
            <p:cNvSpPr/>
            <p:nvPr/>
          </p:nvSpPr>
          <p:spPr>
            <a:xfrm>
              <a:off x="7309474" y="216611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37"/>
            <p:cNvSpPr/>
            <p:nvPr/>
          </p:nvSpPr>
          <p:spPr>
            <a:xfrm>
              <a:off x="6269702" y="-445784"/>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37"/>
            <p:cNvSpPr/>
            <p:nvPr/>
          </p:nvSpPr>
          <p:spPr>
            <a:xfrm>
              <a:off x="5830483" y="4215884"/>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9" name="Google Shape;429;p37"/>
            <p:cNvSpPr/>
            <p:nvPr/>
          </p:nvSpPr>
          <p:spPr>
            <a:xfrm>
              <a:off x="6269683" y="1332541"/>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37"/>
            <p:cNvSpPr/>
            <p:nvPr/>
          </p:nvSpPr>
          <p:spPr>
            <a:xfrm>
              <a:off x="8430764" y="23422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1" name="Google Shape;431;p37"/>
            <p:cNvSpPr/>
            <p:nvPr/>
          </p:nvSpPr>
          <p:spPr>
            <a:xfrm>
              <a:off x="7309467" y="2618207"/>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2" name="Google Shape;432;p37"/>
            <p:cNvSpPr/>
            <p:nvPr/>
          </p:nvSpPr>
          <p:spPr>
            <a:xfrm>
              <a:off x="7962441" y="1318014"/>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3" name="Google Shape;433;p37"/>
            <p:cNvSpPr/>
            <p:nvPr/>
          </p:nvSpPr>
          <p:spPr>
            <a:xfrm flipH="1" rot="10800000">
              <a:off x="6351880" y="311086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p37"/>
            <p:cNvSpPr/>
            <p:nvPr/>
          </p:nvSpPr>
          <p:spPr>
            <a:xfrm flipH="1" rot="10800000">
              <a:off x="6790284" y="354856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5" name="Google Shape;435;p37"/>
            <p:cNvSpPr/>
            <p:nvPr/>
          </p:nvSpPr>
          <p:spPr>
            <a:xfrm flipH="1" rot="10800000">
              <a:off x="5430930" y="465091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6" name="Google Shape;436;p37"/>
            <p:cNvSpPr/>
            <p:nvPr/>
          </p:nvSpPr>
          <p:spPr>
            <a:xfrm>
              <a:off x="8678783" y="2668826"/>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37"/>
            <p:cNvSpPr/>
            <p:nvPr/>
          </p:nvSpPr>
          <p:spPr>
            <a:xfrm>
              <a:off x="8430773" y="223598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8" name="Google Shape;438;p37"/>
            <p:cNvSpPr/>
            <p:nvPr/>
          </p:nvSpPr>
          <p:spPr>
            <a:xfrm flipH="1" rot="10800000">
              <a:off x="8119787" y="3636953"/>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9" name="Google Shape;439;p37"/>
            <p:cNvSpPr/>
            <p:nvPr/>
          </p:nvSpPr>
          <p:spPr>
            <a:xfrm flipH="1" rot="10800000">
              <a:off x="7697255" y="411247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37"/>
            <p:cNvSpPr/>
            <p:nvPr/>
          </p:nvSpPr>
          <p:spPr>
            <a:xfrm>
              <a:off x="6628072" y="112491"/>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1" name="Google Shape;441;p37"/>
            <p:cNvSpPr/>
            <p:nvPr/>
          </p:nvSpPr>
          <p:spPr>
            <a:xfrm flipH="1" rot="10800000">
              <a:off x="7825159" y="-25148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42" name="Google Shape;442;p37"/>
          <p:cNvSpPr txBox="1"/>
          <p:nvPr/>
        </p:nvSpPr>
        <p:spPr>
          <a:xfrm>
            <a:off x="643800" y="1543575"/>
            <a:ext cx="5183100" cy="169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Kaggle</a:t>
            </a:r>
            <a:r>
              <a:rPr b="1" lang="en"/>
              <a:t> </a:t>
            </a:r>
            <a:r>
              <a:rPr b="1" lang="en">
                <a:solidFill>
                  <a:srgbClr val="325D79"/>
                </a:solidFill>
              </a:rPr>
              <a:t>is a reputable platform widely used by data scientists, researchers, and educators due to its high-quality datasets.</a:t>
            </a:r>
            <a:endParaRPr b="1">
              <a:solidFill>
                <a:srgbClr val="325D79"/>
              </a:solidFill>
            </a:endParaRPr>
          </a:p>
          <a:p>
            <a:pPr indent="0" lvl="0" marL="0" rtl="0" algn="l">
              <a:spcBef>
                <a:spcPts val="0"/>
              </a:spcBef>
              <a:spcAft>
                <a:spcPts val="0"/>
              </a:spcAft>
              <a:buNone/>
            </a:pPr>
            <a:r>
              <a:t/>
            </a:r>
            <a:endParaRPr b="1">
              <a:solidFill>
                <a:srgbClr val="325D79"/>
              </a:solidFill>
            </a:endParaRPr>
          </a:p>
          <a:p>
            <a:pPr indent="0" lvl="0" marL="0" rtl="0" algn="l">
              <a:spcBef>
                <a:spcPts val="0"/>
              </a:spcBef>
              <a:spcAft>
                <a:spcPts val="0"/>
              </a:spcAft>
              <a:buNone/>
            </a:pPr>
            <a:r>
              <a:rPr b="1" lang="en">
                <a:solidFill>
                  <a:srgbClr val="325D79"/>
                </a:solidFill>
              </a:rPr>
              <a:t>It is owned by Google and adheres to data privacy standards, making sure that publicly shared datasets are safe and ethically sourced.</a:t>
            </a:r>
            <a:endParaRPr sz="200">
              <a:solidFill>
                <a:srgbClr val="325D7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6" name="Shape 446"/>
        <p:cNvGrpSpPr/>
        <p:nvPr/>
      </p:nvGrpSpPr>
      <p:grpSpPr>
        <a:xfrm>
          <a:off x="0" y="0"/>
          <a:ext cx="0" cy="0"/>
          <a:chOff x="0" y="0"/>
          <a:chExt cx="0" cy="0"/>
        </a:xfrm>
      </p:grpSpPr>
      <p:sp>
        <p:nvSpPr>
          <p:cNvPr id="447" name="Google Shape;447;p38"/>
          <p:cNvSpPr/>
          <p:nvPr/>
        </p:nvSpPr>
        <p:spPr>
          <a:xfrm>
            <a:off x="-143961" y="10177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8" name="Google Shape;448;p38"/>
          <p:cNvSpPr/>
          <p:nvPr/>
        </p:nvSpPr>
        <p:spPr>
          <a:xfrm>
            <a:off x="-553546" y="5219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9" name="Google Shape;449;p38"/>
          <p:cNvSpPr/>
          <p:nvPr/>
        </p:nvSpPr>
        <p:spPr>
          <a:xfrm flipH="1">
            <a:off x="7868877" y="-71824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38"/>
          <p:cNvSpPr/>
          <p:nvPr/>
        </p:nvSpPr>
        <p:spPr>
          <a:xfrm flipH="1">
            <a:off x="8449194" y="1017735"/>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38"/>
          <p:cNvSpPr/>
          <p:nvPr/>
        </p:nvSpPr>
        <p:spPr>
          <a:xfrm flipH="1">
            <a:off x="8858779" y="521902"/>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2" name="Google Shape;452;p38"/>
          <p:cNvSpPr/>
          <p:nvPr/>
        </p:nvSpPr>
        <p:spPr>
          <a:xfrm rot="10800000">
            <a:off x="8323729" y="-34144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38"/>
          <p:cNvSpPr/>
          <p:nvPr/>
        </p:nvSpPr>
        <p:spPr>
          <a:xfrm flipH="1">
            <a:off x="382227" y="-718248"/>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38"/>
          <p:cNvSpPr/>
          <p:nvPr/>
        </p:nvSpPr>
        <p:spPr>
          <a:xfrm flipH="1" rot="10800000">
            <a:off x="-18496" y="-341440"/>
            <a:ext cx="838710" cy="968121"/>
          </a:xfrm>
          <a:custGeom>
            <a:rect b="b" l="l" r="r" t="t"/>
            <a:pathLst>
              <a:path extrusionOk="0" h="209550" w="181539">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cap="flat" cmpd="sng" w="1905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5" name="Google Shape;455;p38"/>
          <p:cNvSpPr txBox="1"/>
          <p:nvPr>
            <p:ph type="title"/>
          </p:nvPr>
        </p:nvSpPr>
        <p:spPr>
          <a:xfrm>
            <a:off x="1859850" y="445025"/>
            <a:ext cx="55497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Problem Are We Solving</a:t>
            </a:r>
            <a:endParaRPr/>
          </a:p>
        </p:txBody>
      </p:sp>
      <p:sp>
        <p:nvSpPr>
          <p:cNvPr id="456" name="Google Shape;456;p38"/>
          <p:cNvSpPr txBox="1"/>
          <p:nvPr/>
        </p:nvSpPr>
        <p:spPr>
          <a:xfrm>
            <a:off x="1465175" y="1716850"/>
            <a:ext cx="6213600" cy="2844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0"/>
              </a:spcAft>
              <a:buNone/>
            </a:pPr>
            <a:r>
              <a:rPr b="1" lang="en">
                <a:solidFill>
                  <a:srgbClr val="325D79"/>
                </a:solidFill>
              </a:rPr>
              <a:t>We want to know </a:t>
            </a:r>
            <a:r>
              <a:rPr b="1" lang="en"/>
              <a:t>if sex</a:t>
            </a:r>
            <a:r>
              <a:rPr b="1" lang="en"/>
              <a:t> and smoking habits individually have</a:t>
            </a:r>
            <a:r>
              <a:rPr b="1" lang="en"/>
              <a:t> a significant impact on medical charges.</a:t>
            </a:r>
            <a:endParaRPr b="1"/>
          </a:p>
          <a:p>
            <a:pPr indent="0" lvl="0" marL="0" rtl="0" algn="l">
              <a:lnSpc>
                <a:spcPct val="115000"/>
              </a:lnSpc>
              <a:spcBef>
                <a:spcPts val="1200"/>
              </a:spcBef>
              <a:spcAft>
                <a:spcPts val="0"/>
              </a:spcAft>
              <a:buNone/>
            </a:pPr>
            <a:r>
              <a:t/>
            </a:r>
            <a:endParaRPr b="1"/>
          </a:p>
          <a:p>
            <a:pPr indent="0" lvl="0" marL="0" rtl="0" algn="l">
              <a:lnSpc>
                <a:spcPct val="115000"/>
              </a:lnSpc>
              <a:spcBef>
                <a:spcPts val="1200"/>
              </a:spcBef>
              <a:spcAft>
                <a:spcPts val="0"/>
              </a:spcAft>
              <a:buNone/>
            </a:pPr>
            <a:r>
              <a:rPr b="1" lang="en">
                <a:solidFill>
                  <a:srgbClr val="325D79"/>
                </a:solidFill>
              </a:rPr>
              <a:t>We decided a t-test is ideal for determining if sex or smoking habits affects medical charges because it compares the means of two independent groups</a:t>
            </a:r>
            <a:r>
              <a:rPr b="1" lang="en">
                <a:solidFill>
                  <a:srgbClr val="325D79"/>
                </a:solidFill>
              </a:rPr>
              <a:t> (males and females / smoker and non-smoker). </a:t>
            </a:r>
            <a:endParaRPr b="1">
              <a:solidFill>
                <a:srgbClr val="325D79"/>
              </a:solidFill>
            </a:endParaRPr>
          </a:p>
          <a:p>
            <a:pPr indent="0" lvl="0" marL="0" rtl="0" algn="l">
              <a:lnSpc>
                <a:spcPct val="115000"/>
              </a:lnSpc>
              <a:spcBef>
                <a:spcPts val="1200"/>
              </a:spcBef>
              <a:spcAft>
                <a:spcPts val="1200"/>
              </a:spcAft>
              <a:buNone/>
            </a:pPr>
            <a:r>
              <a:rPr b="1" lang="en">
                <a:solidFill>
                  <a:srgbClr val="325D79"/>
                </a:solidFill>
              </a:rPr>
              <a:t>Since sex &amp; smoking habits are categorical variables with two levels and charges is continuous, the t-test is the most appropriate method for this comparison. </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0" name="Shape 460"/>
        <p:cNvGrpSpPr/>
        <p:nvPr/>
      </p:nvGrpSpPr>
      <p:grpSpPr>
        <a:xfrm>
          <a:off x="0" y="0"/>
          <a:ext cx="0" cy="0"/>
          <a:chOff x="0" y="0"/>
          <a:chExt cx="0" cy="0"/>
        </a:xfrm>
      </p:grpSpPr>
      <p:sp>
        <p:nvSpPr>
          <p:cNvPr id="461" name="Google Shape;461;p39"/>
          <p:cNvSpPr txBox="1"/>
          <p:nvPr>
            <p:ph idx="2" type="subTitle"/>
          </p:nvPr>
        </p:nvSpPr>
        <p:spPr>
          <a:xfrm>
            <a:off x="958440" y="811100"/>
            <a:ext cx="7593000" cy="1899300"/>
          </a:xfrm>
          <a:prstGeom prst="rect">
            <a:avLst/>
          </a:prstGeom>
        </p:spPr>
        <p:txBody>
          <a:bodyPr anchorCtr="0" anchor="t" bIns="91425" lIns="91425" spcFirstLastPara="1" rIns="91425" wrap="square" tIns="91425">
            <a:noAutofit/>
          </a:bodyPr>
          <a:lstStyle/>
          <a:p>
            <a:pPr indent="0" lvl="0" marL="0" rtl="0" algn="l">
              <a:lnSpc>
                <a:spcPct val="160000"/>
              </a:lnSpc>
              <a:spcBef>
                <a:spcPts val="1600"/>
              </a:spcBef>
              <a:spcAft>
                <a:spcPts val="0"/>
              </a:spcAft>
              <a:buNone/>
            </a:pPr>
            <a:r>
              <a:rPr lang="en" sz="1200"/>
              <a:t>Variances Equal? ❌</a:t>
            </a:r>
            <a:endParaRPr sz="1200"/>
          </a:p>
          <a:p>
            <a:pPr indent="-304800" lvl="0" marL="457200" rtl="0" algn="l">
              <a:lnSpc>
                <a:spcPct val="160000"/>
              </a:lnSpc>
              <a:spcBef>
                <a:spcPts val="1600"/>
              </a:spcBef>
              <a:spcAft>
                <a:spcPts val="0"/>
              </a:spcAft>
              <a:buSzPts val="1200"/>
              <a:buChar char="●"/>
            </a:pPr>
            <a:r>
              <a:rPr lang="en" sz="1200"/>
              <a:t>No, variances calculated to be unequal.</a:t>
            </a:r>
            <a:endParaRPr sz="1200"/>
          </a:p>
          <a:p>
            <a:pPr indent="0" lvl="0" marL="0" rtl="0" algn="l">
              <a:lnSpc>
                <a:spcPct val="160000"/>
              </a:lnSpc>
              <a:spcBef>
                <a:spcPts val="1600"/>
              </a:spcBef>
              <a:spcAft>
                <a:spcPts val="0"/>
              </a:spcAft>
              <a:buNone/>
            </a:pPr>
            <a:r>
              <a:rPr lang="en" sz="1200"/>
              <a:t>Are Samples Paired? ❌</a:t>
            </a:r>
            <a:endParaRPr sz="1200"/>
          </a:p>
          <a:p>
            <a:pPr indent="-304800" lvl="0" marL="457200" rtl="0" algn="l">
              <a:lnSpc>
                <a:spcPct val="160000"/>
              </a:lnSpc>
              <a:spcBef>
                <a:spcPts val="1600"/>
              </a:spcBef>
              <a:spcAft>
                <a:spcPts val="0"/>
              </a:spcAft>
              <a:buSzPts val="1200"/>
              <a:buChar char="●"/>
            </a:pPr>
            <a:r>
              <a:rPr lang="en" sz="1200"/>
              <a:t>No, medical data was about INDIVIDUAL patients.</a:t>
            </a:r>
            <a:endParaRPr sz="1200"/>
          </a:p>
          <a:p>
            <a:pPr indent="0" lvl="0" marL="0" rtl="0" algn="l">
              <a:lnSpc>
                <a:spcPct val="160000"/>
              </a:lnSpc>
              <a:spcBef>
                <a:spcPts val="1600"/>
              </a:spcBef>
              <a:spcAft>
                <a:spcPts val="0"/>
              </a:spcAft>
              <a:buNone/>
            </a:pPr>
            <a:r>
              <a:rPr lang="en" sz="1200"/>
              <a:t>One-tailed? ❌</a:t>
            </a:r>
            <a:endParaRPr sz="1200"/>
          </a:p>
          <a:p>
            <a:pPr indent="-304800" lvl="0" marL="457200" rtl="0" algn="l">
              <a:lnSpc>
                <a:spcPct val="160000"/>
              </a:lnSpc>
              <a:spcBef>
                <a:spcPts val="1600"/>
              </a:spcBef>
              <a:spcAft>
                <a:spcPts val="0"/>
              </a:spcAft>
              <a:buSzPts val="1200"/>
              <a:buChar char="●"/>
            </a:pPr>
            <a:r>
              <a:rPr lang="en" sz="1200"/>
              <a:t>No, we care about significant difference on either side of the interval (two-tailed).</a:t>
            </a:r>
            <a:endParaRPr sz="1200"/>
          </a:p>
          <a:p>
            <a:pPr indent="0" lvl="0" marL="0" rtl="0" algn="l">
              <a:spcBef>
                <a:spcPts val="400"/>
              </a:spcBef>
              <a:spcAft>
                <a:spcPts val="0"/>
              </a:spcAft>
              <a:buNone/>
            </a:pPr>
            <a:r>
              <a:t/>
            </a:r>
            <a:endParaRPr/>
          </a:p>
          <a:p>
            <a:pPr indent="0" lvl="0" marL="0" rtl="0" algn="l">
              <a:spcBef>
                <a:spcPts val="0"/>
              </a:spcBef>
              <a:spcAft>
                <a:spcPts val="0"/>
              </a:spcAft>
              <a:buNone/>
            </a:pPr>
            <a:r>
              <a:rPr b="1" lang="en"/>
              <a:t>Conclusion: Welch’s Two Sample T-Test</a:t>
            </a:r>
            <a:endParaRPr b="1"/>
          </a:p>
        </p:txBody>
      </p:sp>
      <p:sp>
        <p:nvSpPr>
          <p:cNvPr id="462" name="Google Shape;462;p39"/>
          <p:cNvSpPr txBox="1"/>
          <p:nvPr>
            <p:ph type="title"/>
          </p:nvPr>
        </p:nvSpPr>
        <p:spPr>
          <a:xfrm>
            <a:off x="720000" y="238400"/>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800"/>
              <a:t>Determining Our T-Test</a:t>
            </a:r>
            <a:endParaRPr sz="2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6" name="Shape 466"/>
        <p:cNvGrpSpPr/>
        <p:nvPr/>
      </p:nvGrpSpPr>
      <p:grpSpPr>
        <a:xfrm>
          <a:off x="0" y="0"/>
          <a:ext cx="0" cy="0"/>
          <a:chOff x="0" y="0"/>
          <a:chExt cx="0" cy="0"/>
        </a:xfrm>
      </p:grpSpPr>
      <p:sp>
        <p:nvSpPr>
          <p:cNvPr id="467" name="Google Shape;467;p40"/>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Data Collection Techniques</a:t>
            </a:r>
            <a:endParaRPr/>
          </a:p>
        </p:txBody>
      </p:sp>
      <p:sp>
        <p:nvSpPr>
          <p:cNvPr id="468" name="Google Shape;468;p40"/>
          <p:cNvSpPr txBox="1"/>
          <p:nvPr>
            <p:ph idx="4294967295" type="subTitle"/>
          </p:nvPr>
        </p:nvSpPr>
        <p:spPr>
          <a:xfrm>
            <a:off x="741325" y="2635313"/>
            <a:ext cx="32517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Testing whether or not each aforementioned individual identifier has a significant impact on medical costs. </a:t>
            </a:r>
            <a:endParaRPr/>
          </a:p>
          <a:p>
            <a:pPr indent="0" lvl="0" marL="0" rtl="0" algn="l">
              <a:spcBef>
                <a:spcPts val="0"/>
              </a:spcBef>
              <a:spcAft>
                <a:spcPts val="0"/>
              </a:spcAft>
              <a:buNone/>
            </a:pPr>
            <a:r>
              <a:t/>
            </a:r>
            <a:endParaRPr sz="12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
        <p:nvSpPr>
          <p:cNvPr id="469" name="Google Shape;469;p40"/>
          <p:cNvSpPr txBox="1"/>
          <p:nvPr>
            <p:ph idx="3" type="subTitle"/>
          </p:nvPr>
        </p:nvSpPr>
        <p:spPr>
          <a:xfrm>
            <a:off x="741337" y="2200638"/>
            <a:ext cx="3251700" cy="505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Hypothesis Test </a:t>
            </a:r>
            <a:endParaRPr/>
          </a:p>
        </p:txBody>
      </p:sp>
      <p:grpSp>
        <p:nvGrpSpPr>
          <p:cNvPr id="470" name="Google Shape;470;p40"/>
          <p:cNvGrpSpPr/>
          <p:nvPr/>
        </p:nvGrpSpPr>
        <p:grpSpPr>
          <a:xfrm>
            <a:off x="2171650" y="1583678"/>
            <a:ext cx="391048" cy="391048"/>
            <a:chOff x="3288275" y="2636227"/>
            <a:chExt cx="391048" cy="391048"/>
          </a:xfrm>
        </p:grpSpPr>
        <p:sp>
          <p:nvSpPr>
            <p:cNvPr id="471" name="Google Shape;471;p40"/>
            <p:cNvSpPr/>
            <p:nvPr/>
          </p:nvSpPr>
          <p:spPr>
            <a:xfrm>
              <a:off x="3334288" y="2681133"/>
              <a:ext cx="152279" cy="69020"/>
            </a:xfrm>
            <a:custGeom>
              <a:rect b="b" l="l" r="r" t="t"/>
              <a:pathLst>
                <a:path extrusionOk="0" h="3054" w="6738">
                  <a:moveTo>
                    <a:pt x="5719" y="1018"/>
                  </a:moveTo>
                  <a:lnTo>
                    <a:pt x="5719" y="2036"/>
                  </a:lnTo>
                  <a:lnTo>
                    <a:pt x="1018" y="2036"/>
                  </a:lnTo>
                  <a:lnTo>
                    <a:pt x="1018" y="1018"/>
                  </a:lnTo>
                  <a:close/>
                  <a:moveTo>
                    <a:pt x="485" y="0"/>
                  </a:moveTo>
                  <a:lnTo>
                    <a:pt x="291" y="49"/>
                  </a:lnTo>
                  <a:lnTo>
                    <a:pt x="146" y="194"/>
                  </a:lnTo>
                  <a:lnTo>
                    <a:pt x="0" y="339"/>
                  </a:lnTo>
                  <a:lnTo>
                    <a:pt x="0" y="533"/>
                  </a:lnTo>
                  <a:lnTo>
                    <a:pt x="0" y="2569"/>
                  </a:lnTo>
                  <a:lnTo>
                    <a:pt x="0" y="2763"/>
                  </a:lnTo>
                  <a:lnTo>
                    <a:pt x="146" y="2908"/>
                  </a:lnTo>
                  <a:lnTo>
                    <a:pt x="291" y="3053"/>
                  </a:lnTo>
                  <a:lnTo>
                    <a:pt x="6446" y="3053"/>
                  </a:lnTo>
                  <a:lnTo>
                    <a:pt x="6592" y="2908"/>
                  </a:lnTo>
                  <a:lnTo>
                    <a:pt x="6689" y="2763"/>
                  </a:lnTo>
                  <a:lnTo>
                    <a:pt x="6737" y="2569"/>
                  </a:lnTo>
                  <a:lnTo>
                    <a:pt x="6737" y="533"/>
                  </a:lnTo>
                  <a:lnTo>
                    <a:pt x="6689" y="339"/>
                  </a:lnTo>
                  <a:lnTo>
                    <a:pt x="6592" y="194"/>
                  </a:lnTo>
                  <a:lnTo>
                    <a:pt x="6446" y="49"/>
                  </a:lnTo>
                  <a:lnTo>
                    <a:pt x="6252"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2" name="Google Shape;472;p40"/>
            <p:cNvSpPr/>
            <p:nvPr/>
          </p:nvSpPr>
          <p:spPr>
            <a:xfrm>
              <a:off x="3334288" y="2773138"/>
              <a:ext cx="102988" cy="23007"/>
            </a:xfrm>
            <a:custGeom>
              <a:rect b="b" l="l" r="r" t="t"/>
              <a:pathLst>
                <a:path extrusionOk="0" h="1018" w="4557">
                  <a:moveTo>
                    <a:pt x="485" y="0"/>
                  </a:moveTo>
                  <a:lnTo>
                    <a:pt x="291" y="49"/>
                  </a:lnTo>
                  <a:lnTo>
                    <a:pt x="146" y="146"/>
                  </a:lnTo>
                  <a:lnTo>
                    <a:pt x="0" y="339"/>
                  </a:lnTo>
                  <a:lnTo>
                    <a:pt x="0" y="533"/>
                  </a:lnTo>
                  <a:lnTo>
                    <a:pt x="0" y="727"/>
                  </a:lnTo>
                  <a:lnTo>
                    <a:pt x="146" y="873"/>
                  </a:lnTo>
                  <a:lnTo>
                    <a:pt x="291" y="970"/>
                  </a:lnTo>
                  <a:lnTo>
                    <a:pt x="485" y="1018"/>
                  </a:lnTo>
                  <a:lnTo>
                    <a:pt x="4023" y="1018"/>
                  </a:lnTo>
                  <a:lnTo>
                    <a:pt x="4217" y="970"/>
                  </a:lnTo>
                  <a:lnTo>
                    <a:pt x="4411" y="873"/>
                  </a:lnTo>
                  <a:lnTo>
                    <a:pt x="4508" y="727"/>
                  </a:lnTo>
                  <a:lnTo>
                    <a:pt x="4556" y="533"/>
                  </a:lnTo>
                  <a:lnTo>
                    <a:pt x="4508" y="339"/>
                  </a:lnTo>
                  <a:lnTo>
                    <a:pt x="4411" y="146"/>
                  </a:lnTo>
                  <a:lnTo>
                    <a:pt x="4217" y="49"/>
                  </a:lnTo>
                  <a:lnTo>
                    <a:pt x="4023"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3" name="Google Shape;473;p40"/>
            <p:cNvSpPr/>
            <p:nvPr/>
          </p:nvSpPr>
          <p:spPr>
            <a:xfrm>
              <a:off x="3334288" y="2819129"/>
              <a:ext cx="75597" cy="23029"/>
            </a:xfrm>
            <a:custGeom>
              <a:rect b="b" l="l" r="r" t="t"/>
              <a:pathLst>
                <a:path extrusionOk="0" h="1019" w="3345">
                  <a:moveTo>
                    <a:pt x="485" y="1"/>
                  </a:moveTo>
                  <a:lnTo>
                    <a:pt x="291" y="49"/>
                  </a:lnTo>
                  <a:lnTo>
                    <a:pt x="146" y="146"/>
                  </a:lnTo>
                  <a:lnTo>
                    <a:pt x="0" y="340"/>
                  </a:lnTo>
                  <a:lnTo>
                    <a:pt x="0" y="534"/>
                  </a:lnTo>
                  <a:lnTo>
                    <a:pt x="0" y="728"/>
                  </a:lnTo>
                  <a:lnTo>
                    <a:pt x="146" y="873"/>
                  </a:lnTo>
                  <a:lnTo>
                    <a:pt x="291" y="970"/>
                  </a:lnTo>
                  <a:lnTo>
                    <a:pt x="485" y="1018"/>
                  </a:lnTo>
                  <a:lnTo>
                    <a:pt x="2860" y="1018"/>
                  </a:lnTo>
                  <a:lnTo>
                    <a:pt x="3054" y="970"/>
                  </a:lnTo>
                  <a:lnTo>
                    <a:pt x="3199" y="873"/>
                  </a:lnTo>
                  <a:lnTo>
                    <a:pt x="3345" y="728"/>
                  </a:lnTo>
                  <a:lnTo>
                    <a:pt x="3345" y="534"/>
                  </a:lnTo>
                  <a:lnTo>
                    <a:pt x="3345" y="340"/>
                  </a:lnTo>
                  <a:lnTo>
                    <a:pt x="3199" y="146"/>
                  </a:lnTo>
                  <a:lnTo>
                    <a:pt x="3054" y="49"/>
                  </a:lnTo>
                  <a:lnTo>
                    <a:pt x="2860"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4" name="Google Shape;474;p40"/>
            <p:cNvSpPr/>
            <p:nvPr/>
          </p:nvSpPr>
          <p:spPr>
            <a:xfrm>
              <a:off x="3288275" y="2636227"/>
              <a:ext cx="391048" cy="391048"/>
            </a:xfrm>
            <a:custGeom>
              <a:rect b="b" l="l" r="r" t="t"/>
              <a:pathLst>
                <a:path extrusionOk="0" h="17303" w="17303">
                  <a:moveTo>
                    <a:pt x="13862" y="969"/>
                  </a:moveTo>
                  <a:lnTo>
                    <a:pt x="13862" y="7706"/>
                  </a:lnTo>
                  <a:lnTo>
                    <a:pt x="13571" y="7415"/>
                  </a:lnTo>
                  <a:lnTo>
                    <a:pt x="13280" y="7076"/>
                  </a:lnTo>
                  <a:lnTo>
                    <a:pt x="12893" y="6834"/>
                  </a:lnTo>
                  <a:lnTo>
                    <a:pt x="12553" y="6591"/>
                  </a:lnTo>
                  <a:lnTo>
                    <a:pt x="12166" y="6446"/>
                  </a:lnTo>
                  <a:lnTo>
                    <a:pt x="11729" y="6301"/>
                  </a:lnTo>
                  <a:lnTo>
                    <a:pt x="11342" y="6204"/>
                  </a:lnTo>
                  <a:lnTo>
                    <a:pt x="10906" y="6155"/>
                  </a:lnTo>
                  <a:lnTo>
                    <a:pt x="10518" y="6107"/>
                  </a:lnTo>
                  <a:lnTo>
                    <a:pt x="10082" y="6155"/>
                  </a:lnTo>
                  <a:lnTo>
                    <a:pt x="9645" y="6204"/>
                  </a:lnTo>
                  <a:lnTo>
                    <a:pt x="9258" y="6301"/>
                  </a:lnTo>
                  <a:lnTo>
                    <a:pt x="8822" y="6446"/>
                  </a:lnTo>
                  <a:lnTo>
                    <a:pt x="8434" y="6591"/>
                  </a:lnTo>
                  <a:lnTo>
                    <a:pt x="8095" y="6834"/>
                  </a:lnTo>
                  <a:lnTo>
                    <a:pt x="7707" y="7076"/>
                  </a:lnTo>
                  <a:lnTo>
                    <a:pt x="7416" y="7415"/>
                  </a:lnTo>
                  <a:lnTo>
                    <a:pt x="7125" y="7706"/>
                  </a:lnTo>
                  <a:lnTo>
                    <a:pt x="6883" y="7997"/>
                  </a:lnTo>
                  <a:lnTo>
                    <a:pt x="6689" y="8336"/>
                  </a:lnTo>
                  <a:lnTo>
                    <a:pt x="6495" y="8675"/>
                  </a:lnTo>
                  <a:lnTo>
                    <a:pt x="6350" y="9063"/>
                  </a:lnTo>
                  <a:lnTo>
                    <a:pt x="6253" y="9402"/>
                  </a:lnTo>
                  <a:lnTo>
                    <a:pt x="6156" y="9790"/>
                  </a:lnTo>
                  <a:lnTo>
                    <a:pt x="6108" y="10178"/>
                  </a:lnTo>
                  <a:lnTo>
                    <a:pt x="1019" y="10178"/>
                  </a:lnTo>
                  <a:lnTo>
                    <a:pt x="1019" y="969"/>
                  </a:lnTo>
                  <a:close/>
                  <a:moveTo>
                    <a:pt x="10809" y="7124"/>
                  </a:moveTo>
                  <a:lnTo>
                    <a:pt x="11148" y="7173"/>
                  </a:lnTo>
                  <a:lnTo>
                    <a:pt x="11439" y="7270"/>
                  </a:lnTo>
                  <a:lnTo>
                    <a:pt x="11778" y="7367"/>
                  </a:lnTo>
                  <a:lnTo>
                    <a:pt x="12069" y="7512"/>
                  </a:lnTo>
                  <a:lnTo>
                    <a:pt x="12360" y="7658"/>
                  </a:lnTo>
                  <a:lnTo>
                    <a:pt x="12602" y="7900"/>
                  </a:lnTo>
                  <a:lnTo>
                    <a:pt x="12893" y="8094"/>
                  </a:lnTo>
                  <a:lnTo>
                    <a:pt x="13087" y="8385"/>
                  </a:lnTo>
                  <a:lnTo>
                    <a:pt x="13280" y="8627"/>
                  </a:lnTo>
                  <a:lnTo>
                    <a:pt x="13474" y="8918"/>
                  </a:lnTo>
                  <a:lnTo>
                    <a:pt x="13620" y="9208"/>
                  </a:lnTo>
                  <a:lnTo>
                    <a:pt x="13717" y="9548"/>
                  </a:lnTo>
                  <a:lnTo>
                    <a:pt x="13813" y="9838"/>
                  </a:lnTo>
                  <a:lnTo>
                    <a:pt x="13862" y="10178"/>
                  </a:lnTo>
                  <a:lnTo>
                    <a:pt x="13862" y="10469"/>
                  </a:lnTo>
                  <a:lnTo>
                    <a:pt x="13862" y="10808"/>
                  </a:lnTo>
                  <a:lnTo>
                    <a:pt x="13813" y="11147"/>
                  </a:lnTo>
                  <a:lnTo>
                    <a:pt x="13717" y="11438"/>
                  </a:lnTo>
                  <a:lnTo>
                    <a:pt x="13620" y="11777"/>
                  </a:lnTo>
                  <a:lnTo>
                    <a:pt x="13474" y="12068"/>
                  </a:lnTo>
                  <a:lnTo>
                    <a:pt x="13280" y="12359"/>
                  </a:lnTo>
                  <a:lnTo>
                    <a:pt x="13087" y="12601"/>
                  </a:lnTo>
                  <a:lnTo>
                    <a:pt x="12893" y="12843"/>
                  </a:lnTo>
                  <a:lnTo>
                    <a:pt x="12602" y="13086"/>
                  </a:lnTo>
                  <a:lnTo>
                    <a:pt x="12360" y="13279"/>
                  </a:lnTo>
                  <a:lnTo>
                    <a:pt x="12069" y="13473"/>
                  </a:lnTo>
                  <a:lnTo>
                    <a:pt x="11778" y="13619"/>
                  </a:lnTo>
                  <a:lnTo>
                    <a:pt x="11439" y="13716"/>
                  </a:lnTo>
                  <a:lnTo>
                    <a:pt x="11148" y="13813"/>
                  </a:lnTo>
                  <a:lnTo>
                    <a:pt x="10809" y="13813"/>
                  </a:lnTo>
                  <a:lnTo>
                    <a:pt x="10518" y="13861"/>
                  </a:lnTo>
                  <a:lnTo>
                    <a:pt x="10179" y="13813"/>
                  </a:lnTo>
                  <a:lnTo>
                    <a:pt x="9839" y="13813"/>
                  </a:lnTo>
                  <a:lnTo>
                    <a:pt x="9549" y="13716"/>
                  </a:lnTo>
                  <a:lnTo>
                    <a:pt x="9209" y="13619"/>
                  </a:lnTo>
                  <a:lnTo>
                    <a:pt x="8919" y="13473"/>
                  </a:lnTo>
                  <a:lnTo>
                    <a:pt x="8628" y="13279"/>
                  </a:lnTo>
                  <a:lnTo>
                    <a:pt x="8385" y="13086"/>
                  </a:lnTo>
                  <a:lnTo>
                    <a:pt x="8095" y="12843"/>
                  </a:lnTo>
                  <a:lnTo>
                    <a:pt x="7901" y="12601"/>
                  </a:lnTo>
                  <a:lnTo>
                    <a:pt x="7707" y="12359"/>
                  </a:lnTo>
                  <a:lnTo>
                    <a:pt x="7513" y="12068"/>
                  </a:lnTo>
                  <a:lnTo>
                    <a:pt x="7368" y="11777"/>
                  </a:lnTo>
                  <a:lnTo>
                    <a:pt x="7271" y="11438"/>
                  </a:lnTo>
                  <a:lnTo>
                    <a:pt x="7174" y="11147"/>
                  </a:lnTo>
                  <a:lnTo>
                    <a:pt x="7125" y="10808"/>
                  </a:lnTo>
                  <a:lnTo>
                    <a:pt x="7125" y="10469"/>
                  </a:lnTo>
                  <a:lnTo>
                    <a:pt x="7125" y="10178"/>
                  </a:lnTo>
                  <a:lnTo>
                    <a:pt x="7174" y="9838"/>
                  </a:lnTo>
                  <a:lnTo>
                    <a:pt x="7271" y="9548"/>
                  </a:lnTo>
                  <a:lnTo>
                    <a:pt x="7368" y="9208"/>
                  </a:lnTo>
                  <a:lnTo>
                    <a:pt x="7513" y="8918"/>
                  </a:lnTo>
                  <a:lnTo>
                    <a:pt x="7707" y="8627"/>
                  </a:lnTo>
                  <a:lnTo>
                    <a:pt x="7901" y="8385"/>
                  </a:lnTo>
                  <a:lnTo>
                    <a:pt x="8095" y="8094"/>
                  </a:lnTo>
                  <a:lnTo>
                    <a:pt x="8385" y="7900"/>
                  </a:lnTo>
                  <a:lnTo>
                    <a:pt x="8628" y="7658"/>
                  </a:lnTo>
                  <a:lnTo>
                    <a:pt x="8919" y="7512"/>
                  </a:lnTo>
                  <a:lnTo>
                    <a:pt x="9209" y="7367"/>
                  </a:lnTo>
                  <a:lnTo>
                    <a:pt x="9549" y="7270"/>
                  </a:lnTo>
                  <a:lnTo>
                    <a:pt x="9839" y="7173"/>
                  </a:lnTo>
                  <a:lnTo>
                    <a:pt x="10179" y="7124"/>
                  </a:lnTo>
                  <a:close/>
                  <a:moveTo>
                    <a:pt x="13910" y="13183"/>
                  </a:moveTo>
                  <a:lnTo>
                    <a:pt x="16140" y="15412"/>
                  </a:lnTo>
                  <a:lnTo>
                    <a:pt x="16285" y="15606"/>
                  </a:lnTo>
                  <a:lnTo>
                    <a:pt x="16285" y="15800"/>
                  </a:lnTo>
                  <a:lnTo>
                    <a:pt x="16285" y="15993"/>
                  </a:lnTo>
                  <a:lnTo>
                    <a:pt x="16140" y="16139"/>
                  </a:lnTo>
                  <a:lnTo>
                    <a:pt x="15994" y="16284"/>
                  </a:lnTo>
                  <a:lnTo>
                    <a:pt x="15607" y="16284"/>
                  </a:lnTo>
                  <a:lnTo>
                    <a:pt x="15461" y="16139"/>
                  </a:lnTo>
                  <a:lnTo>
                    <a:pt x="13232" y="13910"/>
                  </a:lnTo>
                  <a:lnTo>
                    <a:pt x="13571" y="13570"/>
                  </a:lnTo>
                  <a:lnTo>
                    <a:pt x="13910" y="13183"/>
                  </a:lnTo>
                  <a:close/>
                  <a:moveTo>
                    <a:pt x="292" y="0"/>
                  </a:moveTo>
                  <a:lnTo>
                    <a:pt x="146" y="146"/>
                  </a:lnTo>
                  <a:lnTo>
                    <a:pt x="1" y="291"/>
                  </a:lnTo>
                  <a:lnTo>
                    <a:pt x="1" y="485"/>
                  </a:lnTo>
                  <a:lnTo>
                    <a:pt x="1" y="10662"/>
                  </a:lnTo>
                  <a:lnTo>
                    <a:pt x="1" y="10856"/>
                  </a:lnTo>
                  <a:lnTo>
                    <a:pt x="146" y="11050"/>
                  </a:lnTo>
                  <a:lnTo>
                    <a:pt x="292" y="11147"/>
                  </a:lnTo>
                  <a:lnTo>
                    <a:pt x="486" y="11195"/>
                  </a:lnTo>
                  <a:lnTo>
                    <a:pt x="6156" y="11195"/>
                  </a:lnTo>
                  <a:lnTo>
                    <a:pt x="6350" y="11826"/>
                  </a:lnTo>
                  <a:lnTo>
                    <a:pt x="6592" y="12456"/>
                  </a:lnTo>
                  <a:lnTo>
                    <a:pt x="6931" y="13037"/>
                  </a:lnTo>
                  <a:lnTo>
                    <a:pt x="7416" y="13570"/>
                  </a:lnTo>
                  <a:lnTo>
                    <a:pt x="7707" y="13910"/>
                  </a:lnTo>
                  <a:lnTo>
                    <a:pt x="8095" y="14152"/>
                  </a:lnTo>
                  <a:lnTo>
                    <a:pt x="8434" y="14346"/>
                  </a:lnTo>
                  <a:lnTo>
                    <a:pt x="8822" y="14540"/>
                  </a:lnTo>
                  <a:lnTo>
                    <a:pt x="9258" y="14685"/>
                  </a:lnTo>
                  <a:lnTo>
                    <a:pt x="9645" y="14782"/>
                  </a:lnTo>
                  <a:lnTo>
                    <a:pt x="10082" y="14830"/>
                  </a:lnTo>
                  <a:lnTo>
                    <a:pt x="10518" y="14879"/>
                  </a:lnTo>
                  <a:lnTo>
                    <a:pt x="10954" y="14830"/>
                  </a:lnTo>
                  <a:lnTo>
                    <a:pt x="11439" y="14782"/>
                  </a:lnTo>
                  <a:lnTo>
                    <a:pt x="11875" y="14636"/>
                  </a:lnTo>
                  <a:lnTo>
                    <a:pt x="12311" y="14491"/>
                  </a:lnTo>
                  <a:lnTo>
                    <a:pt x="14734" y="16866"/>
                  </a:lnTo>
                  <a:lnTo>
                    <a:pt x="14977" y="17060"/>
                  </a:lnTo>
                  <a:lnTo>
                    <a:pt x="15219" y="17205"/>
                  </a:lnTo>
                  <a:lnTo>
                    <a:pt x="15510" y="17302"/>
                  </a:lnTo>
                  <a:lnTo>
                    <a:pt x="16091" y="17302"/>
                  </a:lnTo>
                  <a:lnTo>
                    <a:pt x="16382" y="17205"/>
                  </a:lnTo>
                  <a:lnTo>
                    <a:pt x="16624" y="17060"/>
                  </a:lnTo>
                  <a:lnTo>
                    <a:pt x="16867" y="16866"/>
                  </a:lnTo>
                  <a:lnTo>
                    <a:pt x="17061" y="16624"/>
                  </a:lnTo>
                  <a:lnTo>
                    <a:pt x="17206" y="16381"/>
                  </a:lnTo>
                  <a:lnTo>
                    <a:pt x="17303" y="16090"/>
                  </a:lnTo>
                  <a:lnTo>
                    <a:pt x="17303" y="15800"/>
                  </a:lnTo>
                  <a:lnTo>
                    <a:pt x="17303" y="15509"/>
                  </a:lnTo>
                  <a:lnTo>
                    <a:pt x="17206" y="15218"/>
                  </a:lnTo>
                  <a:lnTo>
                    <a:pt x="17061" y="14976"/>
                  </a:lnTo>
                  <a:lnTo>
                    <a:pt x="16867" y="14733"/>
                  </a:lnTo>
                  <a:lnTo>
                    <a:pt x="14492" y="12310"/>
                  </a:lnTo>
                  <a:lnTo>
                    <a:pt x="14637" y="11874"/>
                  </a:lnTo>
                  <a:lnTo>
                    <a:pt x="14783" y="11389"/>
                  </a:lnTo>
                  <a:lnTo>
                    <a:pt x="14831" y="10953"/>
                  </a:lnTo>
                  <a:lnTo>
                    <a:pt x="14880" y="10469"/>
                  </a:lnTo>
                  <a:lnTo>
                    <a:pt x="14880" y="485"/>
                  </a:lnTo>
                  <a:lnTo>
                    <a:pt x="14831" y="291"/>
                  </a:lnTo>
                  <a:lnTo>
                    <a:pt x="14734" y="146"/>
                  </a:lnTo>
                  <a:lnTo>
                    <a:pt x="14589"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40"/>
            <p:cNvSpPr/>
            <p:nvPr/>
          </p:nvSpPr>
          <p:spPr>
            <a:xfrm>
              <a:off x="3470114" y="2861843"/>
              <a:ext cx="23007" cy="23029"/>
            </a:xfrm>
            <a:custGeom>
              <a:rect b="b" l="l" r="r" t="t"/>
              <a:pathLst>
                <a:path extrusionOk="0" h="1019" w="1018">
                  <a:moveTo>
                    <a:pt x="485" y="1"/>
                  </a:moveTo>
                  <a:lnTo>
                    <a:pt x="291" y="49"/>
                  </a:lnTo>
                  <a:lnTo>
                    <a:pt x="146" y="146"/>
                  </a:lnTo>
                  <a:lnTo>
                    <a:pt x="49" y="292"/>
                  </a:lnTo>
                  <a:lnTo>
                    <a:pt x="0" y="486"/>
                  </a:lnTo>
                  <a:lnTo>
                    <a:pt x="49" y="679"/>
                  </a:lnTo>
                  <a:lnTo>
                    <a:pt x="146" y="873"/>
                  </a:lnTo>
                  <a:lnTo>
                    <a:pt x="291" y="970"/>
                  </a:lnTo>
                  <a:lnTo>
                    <a:pt x="485" y="1019"/>
                  </a:lnTo>
                  <a:lnTo>
                    <a:pt x="727" y="970"/>
                  </a:lnTo>
                  <a:lnTo>
                    <a:pt x="873" y="873"/>
                  </a:lnTo>
                  <a:lnTo>
                    <a:pt x="969" y="679"/>
                  </a:lnTo>
                  <a:lnTo>
                    <a:pt x="1018" y="486"/>
                  </a:lnTo>
                  <a:lnTo>
                    <a:pt x="969" y="292"/>
                  </a:lnTo>
                  <a:lnTo>
                    <a:pt x="873" y="146"/>
                  </a:lnTo>
                  <a:lnTo>
                    <a:pt x="727" y="49"/>
                  </a:lnTo>
                  <a:lnTo>
                    <a:pt x="485"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6" name="Google Shape;476;p40"/>
            <p:cNvSpPr/>
            <p:nvPr/>
          </p:nvSpPr>
          <p:spPr>
            <a:xfrm>
              <a:off x="3513913" y="2861843"/>
              <a:ext cx="23029" cy="23029"/>
            </a:xfrm>
            <a:custGeom>
              <a:rect b="b" l="l" r="r" t="t"/>
              <a:pathLst>
                <a:path extrusionOk="0" h="1019" w="1019">
                  <a:moveTo>
                    <a:pt x="485" y="1"/>
                  </a:moveTo>
                  <a:lnTo>
                    <a:pt x="292" y="49"/>
                  </a:lnTo>
                  <a:lnTo>
                    <a:pt x="146" y="146"/>
                  </a:lnTo>
                  <a:lnTo>
                    <a:pt x="49" y="292"/>
                  </a:lnTo>
                  <a:lnTo>
                    <a:pt x="1" y="486"/>
                  </a:lnTo>
                  <a:lnTo>
                    <a:pt x="49" y="679"/>
                  </a:lnTo>
                  <a:lnTo>
                    <a:pt x="146" y="873"/>
                  </a:lnTo>
                  <a:lnTo>
                    <a:pt x="292" y="970"/>
                  </a:lnTo>
                  <a:lnTo>
                    <a:pt x="485" y="1019"/>
                  </a:lnTo>
                  <a:lnTo>
                    <a:pt x="679" y="970"/>
                  </a:lnTo>
                  <a:lnTo>
                    <a:pt x="873" y="873"/>
                  </a:lnTo>
                  <a:lnTo>
                    <a:pt x="970" y="679"/>
                  </a:lnTo>
                  <a:lnTo>
                    <a:pt x="1019" y="486"/>
                  </a:lnTo>
                  <a:lnTo>
                    <a:pt x="970" y="292"/>
                  </a:lnTo>
                  <a:lnTo>
                    <a:pt x="873" y="146"/>
                  </a:lnTo>
                  <a:lnTo>
                    <a:pt x="679" y="49"/>
                  </a:lnTo>
                  <a:lnTo>
                    <a:pt x="485"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p40"/>
            <p:cNvSpPr/>
            <p:nvPr/>
          </p:nvSpPr>
          <p:spPr>
            <a:xfrm>
              <a:off x="3557735" y="2861843"/>
              <a:ext cx="23029" cy="23029"/>
            </a:xfrm>
            <a:custGeom>
              <a:rect b="b" l="l" r="r" t="t"/>
              <a:pathLst>
                <a:path extrusionOk="0" h="1019" w="1019">
                  <a:moveTo>
                    <a:pt x="533" y="1"/>
                  </a:moveTo>
                  <a:lnTo>
                    <a:pt x="340" y="49"/>
                  </a:lnTo>
                  <a:lnTo>
                    <a:pt x="146" y="146"/>
                  </a:lnTo>
                  <a:lnTo>
                    <a:pt x="49" y="292"/>
                  </a:lnTo>
                  <a:lnTo>
                    <a:pt x="0" y="486"/>
                  </a:lnTo>
                  <a:lnTo>
                    <a:pt x="49" y="679"/>
                  </a:lnTo>
                  <a:lnTo>
                    <a:pt x="146" y="873"/>
                  </a:lnTo>
                  <a:lnTo>
                    <a:pt x="340" y="970"/>
                  </a:lnTo>
                  <a:lnTo>
                    <a:pt x="533" y="1019"/>
                  </a:lnTo>
                  <a:lnTo>
                    <a:pt x="727" y="970"/>
                  </a:lnTo>
                  <a:lnTo>
                    <a:pt x="873" y="873"/>
                  </a:lnTo>
                  <a:lnTo>
                    <a:pt x="970" y="679"/>
                  </a:lnTo>
                  <a:lnTo>
                    <a:pt x="1018" y="486"/>
                  </a:lnTo>
                  <a:lnTo>
                    <a:pt x="970" y="292"/>
                  </a:lnTo>
                  <a:lnTo>
                    <a:pt x="873" y="146"/>
                  </a:lnTo>
                  <a:lnTo>
                    <a:pt x="727" y="49"/>
                  </a:lnTo>
                  <a:lnTo>
                    <a:pt x="533"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8" name="Google Shape;478;p40"/>
            <p:cNvSpPr/>
            <p:nvPr/>
          </p:nvSpPr>
          <p:spPr>
            <a:xfrm>
              <a:off x="3509529" y="2681133"/>
              <a:ext cx="23029" cy="23007"/>
            </a:xfrm>
            <a:custGeom>
              <a:rect b="b" l="l" r="r" t="t"/>
              <a:pathLst>
                <a:path extrusionOk="0" h="1018" w="1019">
                  <a:moveTo>
                    <a:pt x="534" y="0"/>
                  </a:moveTo>
                  <a:lnTo>
                    <a:pt x="340" y="49"/>
                  </a:lnTo>
                  <a:lnTo>
                    <a:pt x="146" y="194"/>
                  </a:lnTo>
                  <a:lnTo>
                    <a:pt x="49" y="339"/>
                  </a:lnTo>
                  <a:lnTo>
                    <a:pt x="1" y="533"/>
                  </a:lnTo>
                  <a:lnTo>
                    <a:pt x="49" y="727"/>
                  </a:lnTo>
                  <a:lnTo>
                    <a:pt x="146" y="873"/>
                  </a:lnTo>
                  <a:lnTo>
                    <a:pt x="340" y="1018"/>
                  </a:lnTo>
                  <a:lnTo>
                    <a:pt x="728" y="1018"/>
                  </a:lnTo>
                  <a:lnTo>
                    <a:pt x="873" y="873"/>
                  </a:lnTo>
                  <a:lnTo>
                    <a:pt x="970" y="727"/>
                  </a:lnTo>
                  <a:lnTo>
                    <a:pt x="1019" y="533"/>
                  </a:lnTo>
                  <a:lnTo>
                    <a:pt x="970" y="339"/>
                  </a:lnTo>
                  <a:lnTo>
                    <a:pt x="873" y="194"/>
                  </a:lnTo>
                  <a:lnTo>
                    <a:pt x="728" y="49"/>
                  </a:lnTo>
                  <a:lnTo>
                    <a:pt x="534"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9" name="Google Shape;479;p40"/>
            <p:cNvSpPr/>
            <p:nvPr/>
          </p:nvSpPr>
          <p:spPr>
            <a:xfrm>
              <a:off x="3555542" y="2681133"/>
              <a:ext cx="23029" cy="23007"/>
            </a:xfrm>
            <a:custGeom>
              <a:rect b="b" l="l" r="r" t="t"/>
              <a:pathLst>
                <a:path extrusionOk="0" h="1018" w="1019">
                  <a:moveTo>
                    <a:pt x="534" y="0"/>
                  </a:moveTo>
                  <a:lnTo>
                    <a:pt x="340" y="49"/>
                  </a:lnTo>
                  <a:lnTo>
                    <a:pt x="146" y="194"/>
                  </a:lnTo>
                  <a:lnTo>
                    <a:pt x="49" y="339"/>
                  </a:lnTo>
                  <a:lnTo>
                    <a:pt x="0" y="533"/>
                  </a:lnTo>
                  <a:lnTo>
                    <a:pt x="49" y="727"/>
                  </a:lnTo>
                  <a:lnTo>
                    <a:pt x="146" y="873"/>
                  </a:lnTo>
                  <a:lnTo>
                    <a:pt x="340" y="1018"/>
                  </a:lnTo>
                  <a:lnTo>
                    <a:pt x="727" y="1018"/>
                  </a:lnTo>
                  <a:lnTo>
                    <a:pt x="873" y="873"/>
                  </a:lnTo>
                  <a:lnTo>
                    <a:pt x="970" y="727"/>
                  </a:lnTo>
                  <a:lnTo>
                    <a:pt x="1018" y="533"/>
                  </a:lnTo>
                  <a:lnTo>
                    <a:pt x="970" y="339"/>
                  </a:lnTo>
                  <a:lnTo>
                    <a:pt x="873" y="194"/>
                  </a:lnTo>
                  <a:lnTo>
                    <a:pt x="727" y="49"/>
                  </a:lnTo>
                  <a:lnTo>
                    <a:pt x="534"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80" name="Google Shape;480;p40"/>
          <p:cNvGrpSpPr/>
          <p:nvPr/>
        </p:nvGrpSpPr>
        <p:grpSpPr>
          <a:xfrm>
            <a:off x="6420674" y="1583136"/>
            <a:ext cx="391048" cy="392133"/>
            <a:chOff x="1972819" y="2636227"/>
            <a:chExt cx="391048" cy="392133"/>
          </a:xfrm>
        </p:grpSpPr>
        <p:sp>
          <p:nvSpPr>
            <p:cNvPr id="481" name="Google Shape;481;p40"/>
            <p:cNvSpPr/>
            <p:nvPr/>
          </p:nvSpPr>
          <p:spPr>
            <a:xfrm>
              <a:off x="1972819" y="2636227"/>
              <a:ext cx="391048" cy="392133"/>
            </a:xfrm>
            <a:custGeom>
              <a:rect b="b" l="l" r="r" t="t"/>
              <a:pathLst>
                <a:path extrusionOk="0" h="17351" w="17303">
                  <a:moveTo>
                    <a:pt x="16285" y="1018"/>
                  </a:moveTo>
                  <a:lnTo>
                    <a:pt x="16285" y="11486"/>
                  </a:lnTo>
                  <a:lnTo>
                    <a:pt x="1018" y="11486"/>
                  </a:lnTo>
                  <a:lnTo>
                    <a:pt x="1018" y="1018"/>
                  </a:lnTo>
                  <a:close/>
                  <a:moveTo>
                    <a:pt x="16285" y="12504"/>
                  </a:moveTo>
                  <a:lnTo>
                    <a:pt x="16285" y="13522"/>
                  </a:lnTo>
                  <a:lnTo>
                    <a:pt x="1018" y="13522"/>
                  </a:lnTo>
                  <a:lnTo>
                    <a:pt x="1018" y="12504"/>
                  </a:lnTo>
                  <a:close/>
                  <a:moveTo>
                    <a:pt x="485" y="0"/>
                  </a:moveTo>
                  <a:lnTo>
                    <a:pt x="291" y="49"/>
                  </a:lnTo>
                  <a:lnTo>
                    <a:pt x="146" y="146"/>
                  </a:lnTo>
                  <a:lnTo>
                    <a:pt x="0" y="291"/>
                  </a:lnTo>
                  <a:lnTo>
                    <a:pt x="0" y="485"/>
                  </a:lnTo>
                  <a:lnTo>
                    <a:pt x="0" y="14055"/>
                  </a:lnTo>
                  <a:lnTo>
                    <a:pt x="0" y="14249"/>
                  </a:lnTo>
                  <a:lnTo>
                    <a:pt x="146" y="14394"/>
                  </a:lnTo>
                  <a:lnTo>
                    <a:pt x="291" y="14491"/>
                  </a:lnTo>
                  <a:lnTo>
                    <a:pt x="485" y="14540"/>
                  </a:lnTo>
                  <a:lnTo>
                    <a:pt x="8143" y="14540"/>
                  </a:lnTo>
                  <a:lnTo>
                    <a:pt x="8143" y="16333"/>
                  </a:lnTo>
                  <a:lnTo>
                    <a:pt x="4168" y="16333"/>
                  </a:lnTo>
                  <a:lnTo>
                    <a:pt x="4023" y="16478"/>
                  </a:lnTo>
                  <a:lnTo>
                    <a:pt x="3926" y="16624"/>
                  </a:lnTo>
                  <a:lnTo>
                    <a:pt x="3878" y="16817"/>
                  </a:lnTo>
                  <a:lnTo>
                    <a:pt x="3926" y="17011"/>
                  </a:lnTo>
                  <a:lnTo>
                    <a:pt x="4023" y="17157"/>
                  </a:lnTo>
                  <a:lnTo>
                    <a:pt x="4168" y="17302"/>
                  </a:lnTo>
                  <a:lnTo>
                    <a:pt x="4362" y="17351"/>
                  </a:lnTo>
                  <a:lnTo>
                    <a:pt x="12892" y="17351"/>
                  </a:lnTo>
                  <a:lnTo>
                    <a:pt x="13134" y="17302"/>
                  </a:lnTo>
                  <a:lnTo>
                    <a:pt x="13280" y="17157"/>
                  </a:lnTo>
                  <a:lnTo>
                    <a:pt x="13377" y="17011"/>
                  </a:lnTo>
                  <a:lnTo>
                    <a:pt x="13425" y="16817"/>
                  </a:lnTo>
                  <a:lnTo>
                    <a:pt x="13377" y="16624"/>
                  </a:lnTo>
                  <a:lnTo>
                    <a:pt x="13280" y="16478"/>
                  </a:lnTo>
                  <a:lnTo>
                    <a:pt x="13134" y="16333"/>
                  </a:lnTo>
                  <a:lnTo>
                    <a:pt x="9160" y="16333"/>
                  </a:lnTo>
                  <a:lnTo>
                    <a:pt x="9160" y="14540"/>
                  </a:lnTo>
                  <a:lnTo>
                    <a:pt x="16818" y="14540"/>
                  </a:lnTo>
                  <a:lnTo>
                    <a:pt x="17012" y="14491"/>
                  </a:lnTo>
                  <a:lnTo>
                    <a:pt x="17157" y="14394"/>
                  </a:lnTo>
                  <a:lnTo>
                    <a:pt x="17302" y="14249"/>
                  </a:lnTo>
                  <a:lnTo>
                    <a:pt x="17302" y="14055"/>
                  </a:lnTo>
                  <a:lnTo>
                    <a:pt x="17302" y="485"/>
                  </a:lnTo>
                  <a:lnTo>
                    <a:pt x="17302" y="291"/>
                  </a:lnTo>
                  <a:lnTo>
                    <a:pt x="17157" y="146"/>
                  </a:lnTo>
                  <a:lnTo>
                    <a:pt x="17012" y="49"/>
                  </a:lnTo>
                  <a:lnTo>
                    <a:pt x="16818"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40"/>
            <p:cNvSpPr/>
            <p:nvPr/>
          </p:nvSpPr>
          <p:spPr>
            <a:xfrm>
              <a:off x="2017725" y="2682218"/>
              <a:ext cx="300128" cy="190608"/>
            </a:xfrm>
            <a:custGeom>
              <a:rect b="b" l="l" r="r" t="t"/>
              <a:pathLst>
                <a:path extrusionOk="0" h="8434" w="13280">
                  <a:moveTo>
                    <a:pt x="9112" y="1018"/>
                  </a:moveTo>
                  <a:lnTo>
                    <a:pt x="9112" y="2036"/>
                  </a:lnTo>
                  <a:lnTo>
                    <a:pt x="4217" y="2036"/>
                  </a:lnTo>
                  <a:lnTo>
                    <a:pt x="4217" y="1018"/>
                  </a:lnTo>
                  <a:close/>
                  <a:moveTo>
                    <a:pt x="2036" y="6398"/>
                  </a:moveTo>
                  <a:lnTo>
                    <a:pt x="2036" y="7416"/>
                  </a:lnTo>
                  <a:lnTo>
                    <a:pt x="1018" y="7416"/>
                  </a:lnTo>
                  <a:lnTo>
                    <a:pt x="1018" y="6398"/>
                  </a:lnTo>
                  <a:close/>
                  <a:moveTo>
                    <a:pt x="7173" y="6398"/>
                  </a:moveTo>
                  <a:lnTo>
                    <a:pt x="7173" y="7416"/>
                  </a:lnTo>
                  <a:lnTo>
                    <a:pt x="6156" y="7416"/>
                  </a:lnTo>
                  <a:lnTo>
                    <a:pt x="6156" y="6398"/>
                  </a:lnTo>
                  <a:close/>
                  <a:moveTo>
                    <a:pt x="12262" y="6398"/>
                  </a:moveTo>
                  <a:lnTo>
                    <a:pt x="12262" y="7416"/>
                  </a:lnTo>
                  <a:lnTo>
                    <a:pt x="11244" y="7416"/>
                  </a:lnTo>
                  <a:lnTo>
                    <a:pt x="11244" y="6398"/>
                  </a:lnTo>
                  <a:close/>
                  <a:moveTo>
                    <a:pt x="3732" y="1"/>
                  </a:moveTo>
                  <a:lnTo>
                    <a:pt x="3538" y="49"/>
                  </a:lnTo>
                  <a:lnTo>
                    <a:pt x="3345" y="146"/>
                  </a:lnTo>
                  <a:lnTo>
                    <a:pt x="3248" y="291"/>
                  </a:lnTo>
                  <a:lnTo>
                    <a:pt x="3199" y="485"/>
                  </a:lnTo>
                  <a:lnTo>
                    <a:pt x="3199" y="2521"/>
                  </a:lnTo>
                  <a:lnTo>
                    <a:pt x="3248" y="2715"/>
                  </a:lnTo>
                  <a:lnTo>
                    <a:pt x="3345" y="2909"/>
                  </a:lnTo>
                  <a:lnTo>
                    <a:pt x="3538" y="3005"/>
                  </a:lnTo>
                  <a:lnTo>
                    <a:pt x="3732" y="3054"/>
                  </a:lnTo>
                  <a:lnTo>
                    <a:pt x="6156" y="3054"/>
                  </a:lnTo>
                  <a:lnTo>
                    <a:pt x="6156" y="5380"/>
                  </a:lnTo>
                  <a:lnTo>
                    <a:pt x="5622" y="5380"/>
                  </a:lnTo>
                  <a:lnTo>
                    <a:pt x="5429" y="5429"/>
                  </a:lnTo>
                  <a:lnTo>
                    <a:pt x="5283" y="5526"/>
                  </a:lnTo>
                  <a:lnTo>
                    <a:pt x="5186" y="5671"/>
                  </a:lnTo>
                  <a:lnTo>
                    <a:pt x="5138" y="5865"/>
                  </a:lnTo>
                  <a:lnTo>
                    <a:pt x="5138" y="6398"/>
                  </a:lnTo>
                  <a:lnTo>
                    <a:pt x="3054" y="6398"/>
                  </a:lnTo>
                  <a:lnTo>
                    <a:pt x="3054" y="5865"/>
                  </a:lnTo>
                  <a:lnTo>
                    <a:pt x="3054" y="5671"/>
                  </a:lnTo>
                  <a:lnTo>
                    <a:pt x="2908" y="5526"/>
                  </a:lnTo>
                  <a:lnTo>
                    <a:pt x="2763" y="5429"/>
                  </a:lnTo>
                  <a:lnTo>
                    <a:pt x="2569" y="5380"/>
                  </a:lnTo>
                  <a:lnTo>
                    <a:pt x="534" y="5380"/>
                  </a:lnTo>
                  <a:lnTo>
                    <a:pt x="340" y="5429"/>
                  </a:lnTo>
                  <a:lnTo>
                    <a:pt x="194" y="5526"/>
                  </a:lnTo>
                  <a:lnTo>
                    <a:pt x="49" y="5671"/>
                  </a:lnTo>
                  <a:lnTo>
                    <a:pt x="0" y="5865"/>
                  </a:lnTo>
                  <a:lnTo>
                    <a:pt x="0" y="7900"/>
                  </a:lnTo>
                  <a:lnTo>
                    <a:pt x="49" y="8094"/>
                  </a:lnTo>
                  <a:lnTo>
                    <a:pt x="194" y="8288"/>
                  </a:lnTo>
                  <a:lnTo>
                    <a:pt x="340" y="8385"/>
                  </a:lnTo>
                  <a:lnTo>
                    <a:pt x="534" y="8434"/>
                  </a:lnTo>
                  <a:lnTo>
                    <a:pt x="2569" y="8434"/>
                  </a:lnTo>
                  <a:lnTo>
                    <a:pt x="2763" y="8385"/>
                  </a:lnTo>
                  <a:lnTo>
                    <a:pt x="2908" y="8288"/>
                  </a:lnTo>
                  <a:lnTo>
                    <a:pt x="3054" y="8094"/>
                  </a:lnTo>
                  <a:lnTo>
                    <a:pt x="3054" y="7900"/>
                  </a:lnTo>
                  <a:lnTo>
                    <a:pt x="3054" y="7416"/>
                  </a:lnTo>
                  <a:lnTo>
                    <a:pt x="5138" y="7416"/>
                  </a:lnTo>
                  <a:lnTo>
                    <a:pt x="5138" y="7900"/>
                  </a:lnTo>
                  <a:lnTo>
                    <a:pt x="5186" y="8094"/>
                  </a:lnTo>
                  <a:lnTo>
                    <a:pt x="5283" y="8288"/>
                  </a:lnTo>
                  <a:lnTo>
                    <a:pt x="5429" y="8385"/>
                  </a:lnTo>
                  <a:lnTo>
                    <a:pt x="5622" y="8434"/>
                  </a:lnTo>
                  <a:lnTo>
                    <a:pt x="7658" y="8434"/>
                  </a:lnTo>
                  <a:lnTo>
                    <a:pt x="7852" y="8385"/>
                  </a:lnTo>
                  <a:lnTo>
                    <a:pt x="8046" y="8288"/>
                  </a:lnTo>
                  <a:lnTo>
                    <a:pt x="8143" y="8094"/>
                  </a:lnTo>
                  <a:lnTo>
                    <a:pt x="8191" y="7900"/>
                  </a:lnTo>
                  <a:lnTo>
                    <a:pt x="8191" y="7416"/>
                  </a:lnTo>
                  <a:lnTo>
                    <a:pt x="10227" y="7416"/>
                  </a:lnTo>
                  <a:lnTo>
                    <a:pt x="10227" y="7900"/>
                  </a:lnTo>
                  <a:lnTo>
                    <a:pt x="10275" y="8094"/>
                  </a:lnTo>
                  <a:lnTo>
                    <a:pt x="10372" y="8288"/>
                  </a:lnTo>
                  <a:lnTo>
                    <a:pt x="10517" y="8385"/>
                  </a:lnTo>
                  <a:lnTo>
                    <a:pt x="10711" y="8434"/>
                  </a:lnTo>
                  <a:lnTo>
                    <a:pt x="12747" y="8434"/>
                  </a:lnTo>
                  <a:lnTo>
                    <a:pt x="12941" y="8385"/>
                  </a:lnTo>
                  <a:lnTo>
                    <a:pt x="13135" y="8288"/>
                  </a:lnTo>
                  <a:lnTo>
                    <a:pt x="13231" y="8094"/>
                  </a:lnTo>
                  <a:lnTo>
                    <a:pt x="13280" y="7900"/>
                  </a:lnTo>
                  <a:lnTo>
                    <a:pt x="13280" y="5865"/>
                  </a:lnTo>
                  <a:lnTo>
                    <a:pt x="13231" y="5671"/>
                  </a:lnTo>
                  <a:lnTo>
                    <a:pt x="13135" y="5526"/>
                  </a:lnTo>
                  <a:lnTo>
                    <a:pt x="12941" y="5429"/>
                  </a:lnTo>
                  <a:lnTo>
                    <a:pt x="12747" y="5380"/>
                  </a:lnTo>
                  <a:lnTo>
                    <a:pt x="10711" y="5380"/>
                  </a:lnTo>
                  <a:lnTo>
                    <a:pt x="10517" y="5429"/>
                  </a:lnTo>
                  <a:lnTo>
                    <a:pt x="10372" y="5526"/>
                  </a:lnTo>
                  <a:lnTo>
                    <a:pt x="10275" y="5671"/>
                  </a:lnTo>
                  <a:lnTo>
                    <a:pt x="10227" y="5865"/>
                  </a:lnTo>
                  <a:lnTo>
                    <a:pt x="10227" y="6398"/>
                  </a:lnTo>
                  <a:lnTo>
                    <a:pt x="8191" y="6398"/>
                  </a:lnTo>
                  <a:lnTo>
                    <a:pt x="8191" y="5865"/>
                  </a:lnTo>
                  <a:lnTo>
                    <a:pt x="8143" y="5671"/>
                  </a:lnTo>
                  <a:lnTo>
                    <a:pt x="8046" y="5526"/>
                  </a:lnTo>
                  <a:lnTo>
                    <a:pt x="7852" y="5429"/>
                  </a:lnTo>
                  <a:lnTo>
                    <a:pt x="7658" y="5380"/>
                  </a:lnTo>
                  <a:lnTo>
                    <a:pt x="7173" y="5380"/>
                  </a:lnTo>
                  <a:lnTo>
                    <a:pt x="7173" y="3054"/>
                  </a:lnTo>
                  <a:lnTo>
                    <a:pt x="9597" y="3054"/>
                  </a:lnTo>
                  <a:lnTo>
                    <a:pt x="9790" y="3005"/>
                  </a:lnTo>
                  <a:lnTo>
                    <a:pt x="9984" y="2909"/>
                  </a:lnTo>
                  <a:lnTo>
                    <a:pt x="10081" y="2715"/>
                  </a:lnTo>
                  <a:lnTo>
                    <a:pt x="10130" y="2521"/>
                  </a:lnTo>
                  <a:lnTo>
                    <a:pt x="10130" y="485"/>
                  </a:lnTo>
                  <a:lnTo>
                    <a:pt x="10081" y="291"/>
                  </a:lnTo>
                  <a:lnTo>
                    <a:pt x="9984" y="146"/>
                  </a:lnTo>
                  <a:lnTo>
                    <a:pt x="9790" y="49"/>
                  </a:lnTo>
                  <a:lnTo>
                    <a:pt x="9597"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83" name="Google Shape;483;p40"/>
          <p:cNvSpPr txBox="1"/>
          <p:nvPr>
            <p:ph idx="4294967295" type="subTitle"/>
          </p:nvPr>
        </p:nvSpPr>
        <p:spPr>
          <a:xfrm>
            <a:off x="4990350" y="2655125"/>
            <a:ext cx="32517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Utilizing the functionality of the coding program “R” that we have learned over the term. </a:t>
            </a:r>
            <a:endParaRPr/>
          </a:p>
          <a:p>
            <a:pPr indent="0" lvl="0" marL="0" rtl="0" algn="l">
              <a:spcBef>
                <a:spcPts val="0"/>
              </a:spcBef>
              <a:spcAft>
                <a:spcPts val="0"/>
              </a:spcAft>
              <a:buNone/>
            </a:pPr>
            <a:r>
              <a:t/>
            </a:r>
            <a:endParaRPr sz="12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
        <p:nvSpPr>
          <p:cNvPr id="484" name="Google Shape;484;p40"/>
          <p:cNvSpPr txBox="1"/>
          <p:nvPr>
            <p:ph idx="3" type="subTitle"/>
          </p:nvPr>
        </p:nvSpPr>
        <p:spPr>
          <a:xfrm>
            <a:off x="4990362" y="2220450"/>
            <a:ext cx="3251700" cy="505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R Coding</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8" name="Shape 488"/>
        <p:cNvGrpSpPr/>
        <p:nvPr/>
      </p:nvGrpSpPr>
      <p:grpSpPr>
        <a:xfrm>
          <a:off x="0" y="0"/>
          <a:ext cx="0" cy="0"/>
          <a:chOff x="0" y="0"/>
          <a:chExt cx="0" cy="0"/>
        </a:xfrm>
      </p:grpSpPr>
      <p:pic>
        <p:nvPicPr>
          <p:cNvPr id="489" name="Google Shape;489;p41"/>
          <p:cNvPicPr preferRelativeResize="0"/>
          <p:nvPr/>
        </p:nvPicPr>
        <p:blipFill rotWithShape="1">
          <a:blip r:embed="rId3">
            <a:alphaModFix/>
          </a:blip>
          <a:srcRect b="-8955" l="-2433" r="-1570" t="-10134"/>
          <a:stretch/>
        </p:blipFill>
        <p:spPr>
          <a:xfrm>
            <a:off x="133100" y="974950"/>
            <a:ext cx="8877800" cy="1983925"/>
          </a:xfrm>
          <a:prstGeom prst="rect">
            <a:avLst/>
          </a:prstGeom>
          <a:noFill/>
          <a:ln cap="flat" cmpd="sng" w="38100">
            <a:solidFill>
              <a:schemeClr val="dk1"/>
            </a:solidFill>
            <a:prstDash val="solid"/>
            <a:round/>
            <a:headEnd len="sm" w="sm" type="none"/>
            <a:tailEnd len="sm" w="sm" type="none"/>
          </a:ln>
        </p:spPr>
      </p:pic>
      <p:sp>
        <p:nvSpPr>
          <p:cNvPr id="490" name="Google Shape;490;p41"/>
          <p:cNvSpPr txBox="1"/>
          <p:nvPr>
            <p:ph type="title"/>
          </p:nvPr>
        </p:nvSpPr>
        <p:spPr>
          <a:xfrm>
            <a:off x="720000" y="238400"/>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t>Hypothesis Test Sex vs. Charges  Output:</a:t>
            </a:r>
            <a:endParaRPr sz="3000"/>
          </a:p>
        </p:txBody>
      </p:sp>
      <p:sp>
        <p:nvSpPr>
          <p:cNvPr id="491" name="Google Shape;491;p41"/>
          <p:cNvSpPr txBox="1"/>
          <p:nvPr>
            <p:ph idx="2" type="subTitle"/>
          </p:nvPr>
        </p:nvSpPr>
        <p:spPr>
          <a:xfrm>
            <a:off x="1076550" y="3190025"/>
            <a:ext cx="6990900" cy="1348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a:t>Null Hypothesis: There is no difference in medical charges for males and females. </a:t>
            </a:r>
            <a:endParaRPr/>
          </a:p>
          <a:p>
            <a:pPr indent="-317500" lvl="0" marL="457200" rtl="0" algn="l">
              <a:spcBef>
                <a:spcPts val="0"/>
              </a:spcBef>
              <a:spcAft>
                <a:spcPts val="0"/>
              </a:spcAft>
              <a:buSzPts val="1400"/>
              <a:buChar char="●"/>
            </a:pPr>
            <a:r>
              <a:rPr lang="en"/>
              <a:t>Alternative Hypothesis: There is a difference in medical charges for males and females.</a:t>
            </a:r>
            <a:endParaRPr/>
          </a:p>
          <a:p>
            <a:pPr indent="0" lvl="0" marL="45720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ata Collection and Analysis - Master of Science in Community Health and Prevention Research by Slidesgo">
  <a:themeElements>
    <a:clrScheme name="Simple Light">
      <a:dk1>
        <a:srgbClr val="384655"/>
      </a:dk1>
      <a:lt1>
        <a:srgbClr val="FFFFFF"/>
      </a:lt1>
      <a:dk2>
        <a:srgbClr val="AFC7FF"/>
      </a:dk2>
      <a:lt2>
        <a:srgbClr val="9FCBFD"/>
      </a:lt2>
      <a:accent1>
        <a:srgbClr val="68DAF8"/>
      </a:accent1>
      <a:accent2>
        <a:srgbClr val="FFFFFF"/>
      </a:accent2>
      <a:accent3>
        <a:srgbClr val="FFFFFF"/>
      </a:accent3>
      <a:accent4>
        <a:srgbClr val="FFFFFF"/>
      </a:accent4>
      <a:accent5>
        <a:srgbClr val="FFFFFF"/>
      </a:accent5>
      <a:accent6>
        <a:srgbClr val="FFFFFF"/>
      </a:accent6>
      <a:hlink>
        <a:srgbClr val="384655"/>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